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24"/>
  </p:notesMasterIdLst>
  <p:sldIdLst>
    <p:sldId id="451" r:id="rId2"/>
    <p:sldId id="454" r:id="rId3"/>
    <p:sldId id="486" r:id="rId4"/>
    <p:sldId id="461" r:id="rId5"/>
    <p:sldId id="465" r:id="rId6"/>
    <p:sldId id="463" r:id="rId7"/>
    <p:sldId id="474" r:id="rId8"/>
    <p:sldId id="467" r:id="rId9"/>
    <p:sldId id="487" r:id="rId10"/>
    <p:sldId id="468" r:id="rId11"/>
    <p:sldId id="469" r:id="rId12"/>
    <p:sldId id="472" r:id="rId13"/>
    <p:sldId id="478" r:id="rId14"/>
    <p:sldId id="482" r:id="rId15"/>
    <p:sldId id="464" r:id="rId16"/>
    <p:sldId id="473" r:id="rId17"/>
    <p:sldId id="480" r:id="rId18"/>
    <p:sldId id="471" r:id="rId19"/>
    <p:sldId id="475" r:id="rId20"/>
    <p:sldId id="484" r:id="rId21"/>
    <p:sldId id="466" r:id="rId22"/>
    <p:sldId id="453" r:id="rId23"/>
  </p:sldIdLst>
  <p:sldSz cx="9144000" cy="5143500" type="screen16x9"/>
  <p:notesSz cx="6797675" cy="9926638"/>
  <p:defaultTextStyle>
    <a:defPPr>
      <a:defRPr lang="en-A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eoscience Australia" initials="G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D4D4F"/>
    <a:srgbClr val="4D4D4D"/>
    <a:srgbClr val="267485"/>
    <a:srgbClr val="EFFF9C"/>
    <a:srgbClr val="A33F1F"/>
    <a:srgbClr val="0069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04" autoAdjust="0"/>
    <p:restoredTop sz="96327" autoAdjust="0"/>
  </p:normalViewPr>
  <p:slideViewPr>
    <p:cSldViewPr snapToGrid="0">
      <p:cViewPr varScale="1">
        <p:scale>
          <a:sx n="113" d="100"/>
          <a:sy n="113" d="100"/>
        </p:scale>
        <p:origin x="1675" y="8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AU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AU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431800" y="744538"/>
            <a:ext cx="5289550" cy="29765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401638" y="4025900"/>
            <a:ext cx="5994400" cy="515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AU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7884230-34D9-4471-9399-5E5375172E0F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283902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46089"/>
            <a:ext cx="7772400" cy="1101725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73524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50562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 algn="l"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  <a:p>
            <a:pPr lvl="1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level</a:t>
            </a:r>
          </a:p>
          <a:p>
            <a:pPr lvl="2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Third level</a:t>
            </a:r>
          </a:p>
          <a:p>
            <a:pPr lvl="3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Fourth level</a:t>
            </a:r>
          </a:p>
          <a:p>
            <a:pPr lvl="4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20321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 algn="l"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  <a:p>
            <a:pPr lvl="1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level</a:t>
            </a:r>
          </a:p>
          <a:p>
            <a:pPr lvl="2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Third level</a:t>
            </a:r>
          </a:p>
          <a:p>
            <a:pPr lvl="3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Fourth level</a:t>
            </a:r>
          </a:p>
          <a:p>
            <a:pPr lvl="4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Fifth level</a:t>
            </a:r>
            <a:endParaRPr lang="en-AU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690998D-579F-524F-80FD-A1BBB9D5945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57493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  <a:p>
            <a:pPr lvl="1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level</a:t>
            </a:r>
          </a:p>
          <a:p>
            <a:pPr lvl="2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Third level</a:t>
            </a:r>
          </a:p>
          <a:p>
            <a:pPr lvl="3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Fourth level</a:t>
            </a:r>
          </a:p>
          <a:p>
            <a:pPr lvl="4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12347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 algn="l"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9A4E18C-9E1C-CC4C-8C11-DFD1A1BD8C9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57200" y="1631950"/>
            <a:ext cx="4038600" cy="29622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  <a:p>
            <a:pPr lvl="1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level</a:t>
            </a:r>
          </a:p>
          <a:p>
            <a:pPr lvl="2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Third level</a:t>
            </a:r>
          </a:p>
          <a:p>
            <a:pPr lvl="3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Fourth level</a:t>
            </a:r>
          </a:p>
          <a:p>
            <a:pPr lvl="4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Fifth level</a:t>
            </a:r>
            <a:endParaRPr lang="en-AU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7A5353-B3AF-4A44-A5F7-530CC79E2597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657493" y="1631950"/>
            <a:ext cx="4038600" cy="29622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  <a:p>
            <a:pPr lvl="1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level</a:t>
            </a:r>
          </a:p>
          <a:p>
            <a:pPr lvl="2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Third level</a:t>
            </a:r>
          </a:p>
          <a:p>
            <a:pPr lvl="3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Fourth level</a:t>
            </a:r>
          </a:p>
          <a:p>
            <a:pPr lvl="4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28622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5F195BE-11CD-B241-8B01-5179D50F6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 algn="l"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FE98F04-4DCF-9541-AFF1-F4AEA767C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9485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549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5800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9253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41A9F6-51FA-394B-8147-C3752AF4E48C}"/>
              </a:ext>
            </a:extLst>
          </p:cNvPr>
          <p:cNvSpPr txBox="1"/>
          <p:nvPr userDrawn="1"/>
        </p:nvSpPr>
        <p:spPr>
          <a:xfrm>
            <a:off x="7596336" y="0"/>
            <a:ext cx="1547663" cy="288000"/>
          </a:xfrm>
          <a:prstGeom prst="rect">
            <a:avLst/>
          </a:prstGeom>
          <a:solidFill>
            <a:srgbClr val="EBEB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>
                <a:solidFill>
                  <a:srgbClr val="7D7E81"/>
                </a:solidFill>
              </a:rPr>
              <a:t>#AustraliaMinerals</a:t>
            </a:r>
          </a:p>
        </p:txBody>
      </p:sp>
    </p:spTree>
    <p:extLst>
      <p:ext uri="{BB962C8B-B14F-4D97-AF65-F5344CB8AC3E}">
        <p14:creationId xmlns:p14="http://schemas.microsoft.com/office/powerpoint/2010/main" val="107183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0.jp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20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25.png"/><Relationship Id="rId9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g"/><Relationship Id="rId5" Type="http://schemas.openxmlformats.org/officeDocument/2006/relationships/image" Target="../media/image20.jp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0.jp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41A9F6-51FA-394B-8147-C3752AF4E48C}"/>
              </a:ext>
            </a:extLst>
          </p:cNvPr>
          <p:cNvSpPr txBox="1"/>
          <p:nvPr/>
        </p:nvSpPr>
        <p:spPr>
          <a:xfrm>
            <a:off x="7596336" y="0"/>
            <a:ext cx="1547663" cy="288000"/>
          </a:xfrm>
          <a:prstGeom prst="rect">
            <a:avLst/>
          </a:prstGeom>
          <a:solidFill>
            <a:srgbClr val="EBEB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>
                <a:solidFill>
                  <a:srgbClr val="7D7E81"/>
                </a:solidFill>
              </a:rPr>
              <a:t>#AustraliaMinerals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9857" y="1779662"/>
            <a:ext cx="3726668" cy="9906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Driving discovery in Australia’s Top End through world-class geoscience data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69857" y="3651870"/>
            <a:ext cx="3726668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Ian Scrimgeour 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 Director 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Northern Territory Geological Survey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948800"/>
            <a:ext cx="4572000" cy="257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90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627534"/>
            <a:ext cx="4843181" cy="44266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251E4A-1688-409E-8F68-6AD35C7D2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4083918"/>
            <a:ext cx="851879" cy="302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3" y="3996243"/>
            <a:ext cx="1833499" cy="4367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8FE771-DC06-4708-86AF-333633189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7791" y="3924012"/>
            <a:ext cx="445709" cy="5919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49657" y="258202"/>
            <a:ext cx="3491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/>
              <a:t>Pre-Neoproterozoic basement depth</a:t>
            </a:r>
            <a:endParaRPr lang="en-AU" sz="1600" dirty="0"/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-2268760" y="514666"/>
            <a:ext cx="8229600" cy="46166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A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East Tennant region</a:t>
            </a:r>
            <a:endParaRPr lang="en-A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428" y="4388150"/>
            <a:ext cx="2747821" cy="5220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175" y="1510141"/>
            <a:ext cx="3545857" cy="2734015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5052906" y="3108960"/>
            <a:ext cx="1117600" cy="839893"/>
          </a:xfrm>
          <a:custGeom>
            <a:avLst/>
            <a:gdLst>
              <a:gd name="connsiteX0" fmla="*/ 0 w 1117600"/>
              <a:gd name="connsiteY0" fmla="*/ 277707 h 839893"/>
              <a:gd name="connsiteX1" fmla="*/ 826347 w 1117600"/>
              <a:gd name="connsiteY1" fmla="*/ 6773 h 839893"/>
              <a:gd name="connsiteX2" fmla="*/ 1104054 w 1117600"/>
              <a:gd name="connsiteY2" fmla="*/ 0 h 839893"/>
              <a:gd name="connsiteX3" fmla="*/ 1117600 w 1117600"/>
              <a:gd name="connsiteY3" fmla="*/ 616373 h 839893"/>
              <a:gd name="connsiteX4" fmla="*/ 528320 w 1117600"/>
              <a:gd name="connsiteY4" fmla="*/ 833120 h 839893"/>
              <a:gd name="connsiteX5" fmla="*/ 0 w 1117600"/>
              <a:gd name="connsiteY5" fmla="*/ 839893 h 839893"/>
              <a:gd name="connsiteX6" fmla="*/ 0 w 1117600"/>
              <a:gd name="connsiteY6" fmla="*/ 277707 h 839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7600" h="839893">
                <a:moveTo>
                  <a:pt x="0" y="277707"/>
                </a:moveTo>
                <a:lnTo>
                  <a:pt x="826347" y="6773"/>
                </a:lnTo>
                <a:lnTo>
                  <a:pt x="1104054" y="0"/>
                </a:lnTo>
                <a:lnTo>
                  <a:pt x="1117600" y="616373"/>
                </a:lnTo>
                <a:lnTo>
                  <a:pt x="528320" y="833120"/>
                </a:lnTo>
                <a:lnTo>
                  <a:pt x="0" y="839893"/>
                </a:lnTo>
                <a:lnTo>
                  <a:pt x="0" y="277707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Content Placeholder 3"/>
          <p:cNvSpPr txBox="1">
            <a:spLocks/>
          </p:cNvSpPr>
          <p:nvPr/>
        </p:nvSpPr>
        <p:spPr bwMode="auto">
          <a:xfrm>
            <a:off x="282352" y="1007479"/>
            <a:ext cx="339472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50000"/>
              </a:spcBef>
              <a:spcAft>
                <a:spcPct val="0"/>
              </a:spcAft>
              <a:defRPr sz="18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47675" indent="-268288" algn="l" rtl="0" fontAlgn="base">
              <a:spcBef>
                <a:spcPct val="50000"/>
              </a:spcBef>
              <a:spcAft>
                <a:spcPct val="0"/>
              </a:spcAft>
              <a:buChar char="•"/>
              <a:defRPr sz="1800">
                <a:solidFill>
                  <a:srgbClr val="4D4D4D"/>
                </a:solidFill>
                <a:latin typeface="+mn-lt"/>
              </a:defRPr>
            </a:lvl2pPr>
            <a:lvl3pPr marL="895350" indent="-26828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1600">
                <a:solidFill>
                  <a:srgbClr val="4D4D4D"/>
                </a:solidFill>
                <a:latin typeface="+mn-lt"/>
              </a:defRPr>
            </a:lvl3pPr>
            <a:lvl4pPr marL="1350963" indent="-271463" algn="l" rtl="0" fontAlgn="base">
              <a:spcBef>
                <a:spcPct val="25000"/>
              </a:spcBef>
              <a:spcAft>
                <a:spcPct val="0"/>
              </a:spcAft>
              <a:buChar char="•"/>
              <a:defRPr sz="1600">
                <a:solidFill>
                  <a:srgbClr val="4D4D4D"/>
                </a:solidFill>
                <a:latin typeface="+mn-lt"/>
              </a:defRPr>
            </a:lvl4pPr>
            <a:lvl5pPr marL="17922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1600">
                <a:solidFill>
                  <a:srgbClr val="4D4D4D"/>
                </a:solidFill>
                <a:latin typeface="+mn-lt"/>
              </a:defRPr>
            </a:lvl5pPr>
            <a:lvl6pPr marL="22494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6pPr>
            <a:lvl7pPr marL="27066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7pPr>
            <a:lvl8pPr marL="31638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8pPr>
            <a:lvl9pPr marL="36210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/>
            <a:r>
              <a:rPr lang="en-AU" sz="1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Depth to prospective basement largely in the range 100-300m</a:t>
            </a:r>
          </a:p>
          <a:p>
            <a:pPr eaLnBrk="1" hangingPunct="1"/>
            <a:r>
              <a:rPr lang="en-AU" sz="1600" kern="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AU" sz="1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eochronology on legacy </a:t>
            </a:r>
            <a:r>
              <a:rPr lang="en-AU" sz="16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drillcore</a:t>
            </a:r>
            <a:r>
              <a:rPr lang="en-AU" sz="1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suggests 1870-1850 Ma basement</a:t>
            </a:r>
          </a:p>
          <a:p>
            <a:pPr eaLnBrk="1" hangingPunct="1"/>
            <a:r>
              <a:rPr lang="en-AU" sz="1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Legacy drilling intersected hematite alteration </a:t>
            </a:r>
            <a:endParaRPr lang="en-AU" sz="160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AU" sz="1600" kern="0" dirty="0">
                <a:latin typeface="Arial" panose="020B0604020202020204" pitchFamily="34" charset="0"/>
                <a:cs typeface="Arial" panose="020B0604020202020204" pitchFamily="34" charset="0"/>
              </a:rPr>
              <a:t>WNW-ESE trending regional-scale structures </a:t>
            </a:r>
          </a:p>
          <a:p>
            <a:pPr eaLnBrk="1" hangingPunct="1"/>
            <a:endParaRPr lang="en-AU" sz="160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22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627534"/>
            <a:ext cx="4843181" cy="4426696"/>
          </a:xfrm>
          <a:prstGeom prst="rect">
            <a:avLst/>
          </a:prstGeom>
        </p:spPr>
      </p:pic>
      <p:pic>
        <p:nvPicPr>
          <p:cNvPr id="4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085" y="1579298"/>
            <a:ext cx="3624012" cy="3312368"/>
          </a:xfrm>
          <a:prstGeom prst="rect">
            <a:avLst/>
          </a:prstGeom>
        </p:spPr>
      </p:pic>
      <p:pic>
        <p:nvPicPr>
          <p:cNvPr id="5" name="Picture 10" descr="AusLAMP Lege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291830"/>
            <a:ext cx="431347" cy="149963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251E4A-1688-409E-8F68-6AD35C7D26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712" y="4083918"/>
            <a:ext cx="851879" cy="3027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3" y="3996243"/>
            <a:ext cx="1833499" cy="4367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8FE771-DC06-4708-86AF-3336331894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7791" y="3924012"/>
            <a:ext cx="445709" cy="5919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43079" y="277941"/>
            <a:ext cx="49968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/>
              <a:t>Thickness of crust and lithosphere; deep conductivity</a:t>
            </a:r>
            <a:endParaRPr lang="en-AU" sz="1600" dirty="0"/>
          </a:p>
        </p:txBody>
      </p:sp>
      <p:sp>
        <p:nvSpPr>
          <p:cNvPr id="11" name="Title 4"/>
          <p:cNvSpPr txBox="1">
            <a:spLocks/>
          </p:cNvSpPr>
          <p:nvPr/>
        </p:nvSpPr>
        <p:spPr>
          <a:xfrm>
            <a:off x="-2268760" y="514666"/>
            <a:ext cx="8229600" cy="46166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A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East Tennant region</a:t>
            </a:r>
            <a:endParaRPr lang="en-A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046133" y="3098800"/>
            <a:ext cx="1117600" cy="839893"/>
          </a:xfrm>
          <a:custGeom>
            <a:avLst/>
            <a:gdLst>
              <a:gd name="connsiteX0" fmla="*/ 0 w 1117600"/>
              <a:gd name="connsiteY0" fmla="*/ 277707 h 839893"/>
              <a:gd name="connsiteX1" fmla="*/ 826347 w 1117600"/>
              <a:gd name="connsiteY1" fmla="*/ 6773 h 839893"/>
              <a:gd name="connsiteX2" fmla="*/ 1104054 w 1117600"/>
              <a:gd name="connsiteY2" fmla="*/ 0 h 839893"/>
              <a:gd name="connsiteX3" fmla="*/ 1117600 w 1117600"/>
              <a:gd name="connsiteY3" fmla="*/ 616373 h 839893"/>
              <a:gd name="connsiteX4" fmla="*/ 528320 w 1117600"/>
              <a:gd name="connsiteY4" fmla="*/ 833120 h 839893"/>
              <a:gd name="connsiteX5" fmla="*/ 0 w 1117600"/>
              <a:gd name="connsiteY5" fmla="*/ 839893 h 839893"/>
              <a:gd name="connsiteX6" fmla="*/ 0 w 1117600"/>
              <a:gd name="connsiteY6" fmla="*/ 277707 h 839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7600" h="839893">
                <a:moveTo>
                  <a:pt x="0" y="277707"/>
                </a:moveTo>
                <a:lnTo>
                  <a:pt x="826347" y="6773"/>
                </a:lnTo>
                <a:lnTo>
                  <a:pt x="1104054" y="0"/>
                </a:lnTo>
                <a:lnTo>
                  <a:pt x="1117600" y="616373"/>
                </a:lnTo>
                <a:lnTo>
                  <a:pt x="528320" y="833120"/>
                </a:lnTo>
                <a:lnTo>
                  <a:pt x="0" y="839893"/>
                </a:lnTo>
                <a:lnTo>
                  <a:pt x="0" y="277707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TextBox 12"/>
          <p:cNvSpPr txBox="1"/>
          <p:nvPr/>
        </p:nvSpPr>
        <p:spPr>
          <a:xfrm>
            <a:off x="4701766" y="4357571"/>
            <a:ext cx="2518148" cy="492443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 smtClean="0">
                <a:solidFill>
                  <a:srgbClr val="FF0000"/>
                </a:solidFill>
              </a:rPr>
              <a:t>PRELIMINARY DATA ONLY</a:t>
            </a:r>
          </a:p>
          <a:p>
            <a:pPr algn="ctr"/>
            <a:r>
              <a:rPr lang="en-AU" sz="1200" b="1" dirty="0" smtClean="0">
                <a:solidFill>
                  <a:srgbClr val="FF0000"/>
                </a:solidFill>
              </a:rPr>
              <a:t>(Subject to change)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9184" y="1442617"/>
            <a:ext cx="729407" cy="1656183"/>
          </a:xfrm>
          <a:prstGeom prst="rect">
            <a:avLst/>
          </a:prstGeom>
        </p:spPr>
      </p:pic>
      <p:sp>
        <p:nvSpPr>
          <p:cNvPr id="19" name="Content Placeholder 3"/>
          <p:cNvSpPr txBox="1">
            <a:spLocks/>
          </p:cNvSpPr>
          <p:nvPr/>
        </p:nvSpPr>
        <p:spPr bwMode="auto">
          <a:xfrm>
            <a:off x="282352" y="1007479"/>
            <a:ext cx="2916832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50000"/>
              </a:spcBef>
              <a:spcAft>
                <a:spcPct val="0"/>
              </a:spcAft>
              <a:defRPr sz="18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47675" indent="-268288" algn="l" rtl="0" fontAlgn="base">
              <a:spcBef>
                <a:spcPct val="50000"/>
              </a:spcBef>
              <a:spcAft>
                <a:spcPct val="0"/>
              </a:spcAft>
              <a:buChar char="•"/>
              <a:defRPr sz="1800">
                <a:solidFill>
                  <a:srgbClr val="4D4D4D"/>
                </a:solidFill>
                <a:latin typeface="+mn-lt"/>
              </a:defRPr>
            </a:lvl2pPr>
            <a:lvl3pPr marL="895350" indent="-26828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1600">
                <a:solidFill>
                  <a:srgbClr val="4D4D4D"/>
                </a:solidFill>
                <a:latin typeface="+mn-lt"/>
              </a:defRPr>
            </a:lvl3pPr>
            <a:lvl4pPr marL="1350963" indent="-271463" algn="l" rtl="0" fontAlgn="base">
              <a:spcBef>
                <a:spcPct val="25000"/>
              </a:spcBef>
              <a:spcAft>
                <a:spcPct val="0"/>
              </a:spcAft>
              <a:buChar char="•"/>
              <a:defRPr sz="1600">
                <a:solidFill>
                  <a:srgbClr val="4D4D4D"/>
                </a:solidFill>
                <a:latin typeface="+mn-lt"/>
              </a:defRPr>
            </a:lvl4pPr>
            <a:lvl5pPr marL="17922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1600">
                <a:solidFill>
                  <a:srgbClr val="4D4D4D"/>
                </a:solidFill>
                <a:latin typeface="+mn-lt"/>
              </a:defRPr>
            </a:lvl5pPr>
            <a:lvl6pPr marL="22494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6pPr>
            <a:lvl7pPr marL="27066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7pPr>
            <a:lvl8pPr marL="31638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8pPr>
            <a:lvl9pPr marL="36210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/>
            <a:r>
              <a:rPr lang="en-AU" sz="1600" kern="0" dirty="0">
                <a:latin typeface="Arial" panose="020B0604020202020204" pitchFamily="34" charset="0"/>
                <a:cs typeface="Arial" panose="020B0604020202020204" pitchFamily="34" charset="0"/>
              </a:rPr>
              <a:t>Evidence for offsets in lithospheric and Moho depth, associated with gravity ridge and high conductivity zone in MT</a:t>
            </a:r>
          </a:p>
          <a:p>
            <a:pPr eaLnBrk="1" hangingPunct="1"/>
            <a:endParaRPr lang="en-AU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99" y="2359999"/>
            <a:ext cx="2644642" cy="130017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95235" y="4839495"/>
            <a:ext cx="49242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100" dirty="0" smtClean="0"/>
              <a:t>Lithosphere-asthenosphere depth contours (km) from Czarnota </a:t>
            </a:r>
            <a:r>
              <a:rPr lang="en-AU" sz="1100" i="1" dirty="0" smtClean="0"/>
              <a:t>et al</a:t>
            </a:r>
            <a:r>
              <a:rPr lang="en-AU" sz="1100" dirty="0" smtClean="0"/>
              <a:t>. (2019)</a:t>
            </a:r>
            <a:endParaRPr lang="en-AU" sz="1100" dirty="0"/>
          </a:p>
        </p:txBody>
      </p:sp>
    </p:spTree>
    <p:extLst>
      <p:ext uri="{BB962C8B-B14F-4D97-AF65-F5344CB8AC3E}">
        <p14:creationId xmlns:p14="http://schemas.microsoft.com/office/powerpoint/2010/main" val="286299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86463"/>
            <a:ext cx="4478134" cy="4093041"/>
          </a:xfrm>
          <a:prstGeom prst="rect">
            <a:avLst/>
          </a:prstGeom>
        </p:spPr>
      </p:pic>
      <p:sp>
        <p:nvSpPr>
          <p:cNvPr id="3" name="Content Placeholder 3"/>
          <p:cNvSpPr txBox="1">
            <a:spLocks/>
          </p:cNvSpPr>
          <p:nvPr/>
        </p:nvSpPr>
        <p:spPr bwMode="auto">
          <a:xfrm>
            <a:off x="213760" y="786066"/>
            <a:ext cx="4186808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50000"/>
              </a:spcBef>
              <a:spcAft>
                <a:spcPct val="0"/>
              </a:spcAft>
              <a:defRPr sz="18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47675" indent="-268288" algn="l" rtl="0" fontAlgn="base">
              <a:spcBef>
                <a:spcPct val="50000"/>
              </a:spcBef>
              <a:spcAft>
                <a:spcPct val="0"/>
              </a:spcAft>
              <a:buChar char="•"/>
              <a:defRPr sz="1800">
                <a:solidFill>
                  <a:srgbClr val="4D4D4D"/>
                </a:solidFill>
                <a:latin typeface="+mn-lt"/>
              </a:defRPr>
            </a:lvl2pPr>
            <a:lvl3pPr marL="895350" indent="-26828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1600">
                <a:solidFill>
                  <a:srgbClr val="4D4D4D"/>
                </a:solidFill>
                <a:latin typeface="+mn-lt"/>
              </a:defRPr>
            </a:lvl3pPr>
            <a:lvl4pPr marL="1350963" indent="-271463" algn="l" rtl="0" fontAlgn="base">
              <a:spcBef>
                <a:spcPct val="25000"/>
              </a:spcBef>
              <a:spcAft>
                <a:spcPct val="0"/>
              </a:spcAft>
              <a:buChar char="•"/>
              <a:defRPr sz="1600">
                <a:solidFill>
                  <a:srgbClr val="4D4D4D"/>
                </a:solidFill>
                <a:latin typeface="+mn-lt"/>
              </a:defRPr>
            </a:lvl4pPr>
            <a:lvl5pPr marL="17922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1600">
                <a:solidFill>
                  <a:srgbClr val="4D4D4D"/>
                </a:solidFill>
                <a:latin typeface="+mn-lt"/>
              </a:defRPr>
            </a:lvl5pPr>
            <a:lvl6pPr marL="22494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6pPr>
            <a:lvl7pPr marL="27066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7pPr>
            <a:lvl8pPr marL="31638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8pPr>
            <a:lvl9pPr marL="36210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AU" sz="1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Part of </a:t>
            </a:r>
            <a:r>
              <a:rPr lang="en-AU" sz="16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MinEx</a:t>
            </a:r>
            <a:r>
              <a:rPr lang="en-AU" sz="1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CRC – major national research collaboration including National Drilling Initiative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AU" sz="1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AU" sz="1600" kern="0" dirty="0">
                <a:latin typeface="Arial" panose="020B0604020202020204" pitchFamily="34" charset="0"/>
                <a:cs typeface="Arial" panose="020B0604020202020204" pitchFamily="34" charset="0"/>
              </a:rPr>
              <a:t>proposed </a:t>
            </a:r>
            <a:r>
              <a:rPr lang="en-AU" sz="1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holes being permitted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AU" sz="1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To understand the regional geological framework and mineral systems potential, and ultimately attract explorers</a:t>
            </a:r>
          </a:p>
          <a:p>
            <a:pPr eaLnBrk="1" hangingPunct="1"/>
            <a:endParaRPr lang="en-AU" sz="160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-1044624" y="169946"/>
            <a:ext cx="8229600" cy="46166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A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East Tennant NDI drilling program</a:t>
            </a:r>
            <a:endParaRPr lang="en-A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251E4A-1688-409E-8F68-6AD35C7D2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2958" y="273969"/>
            <a:ext cx="851879" cy="302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10F003-36DF-4930-865E-6929A3B6CC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6" b="19499"/>
          <a:stretch/>
        </p:blipFill>
        <p:spPr>
          <a:xfrm>
            <a:off x="6156176" y="231331"/>
            <a:ext cx="1806782" cy="36711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7884368" y="4299942"/>
            <a:ext cx="108012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17906" y="431248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50 km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2242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 txBox="1">
            <a:spLocks/>
          </p:cNvSpPr>
          <p:nvPr/>
        </p:nvSpPr>
        <p:spPr>
          <a:xfrm>
            <a:off x="-2268760" y="514666"/>
            <a:ext cx="8229600" cy="46166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A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East Tennant region</a:t>
            </a:r>
            <a:endParaRPr lang="en-A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155" y="483518"/>
            <a:ext cx="5075174" cy="3913188"/>
          </a:xfrm>
          <a:prstGeom prst="rect">
            <a:avLst/>
          </a:prstGeom>
        </p:spPr>
      </p:pic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234582" y="1123723"/>
            <a:ext cx="339472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50000"/>
              </a:spcBef>
              <a:spcAft>
                <a:spcPct val="0"/>
              </a:spcAft>
              <a:defRPr sz="18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47675" indent="-268288" algn="l" rtl="0" fontAlgn="base">
              <a:spcBef>
                <a:spcPct val="50000"/>
              </a:spcBef>
              <a:spcAft>
                <a:spcPct val="0"/>
              </a:spcAft>
              <a:buChar char="•"/>
              <a:defRPr sz="1800">
                <a:solidFill>
                  <a:srgbClr val="4D4D4D"/>
                </a:solidFill>
                <a:latin typeface="+mn-lt"/>
              </a:defRPr>
            </a:lvl2pPr>
            <a:lvl3pPr marL="895350" indent="-26828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1600">
                <a:solidFill>
                  <a:srgbClr val="4D4D4D"/>
                </a:solidFill>
                <a:latin typeface="+mn-lt"/>
              </a:defRPr>
            </a:lvl3pPr>
            <a:lvl4pPr marL="1350963" indent="-271463" algn="l" rtl="0" fontAlgn="base">
              <a:spcBef>
                <a:spcPct val="25000"/>
              </a:spcBef>
              <a:spcAft>
                <a:spcPct val="0"/>
              </a:spcAft>
              <a:buChar char="•"/>
              <a:defRPr sz="1600">
                <a:solidFill>
                  <a:srgbClr val="4D4D4D"/>
                </a:solidFill>
                <a:latin typeface="+mn-lt"/>
              </a:defRPr>
            </a:lvl4pPr>
            <a:lvl5pPr marL="17922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1600">
                <a:solidFill>
                  <a:srgbClr val="4D4D4D"/>
                </a:solidFill>
                <a:latin typeface="+mn-lt"/>
              </a:defRPr>
            </a:lvl5pPr>
            <a:lvl6pPr marL="22494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6pPr>
            <a:lvl7pPr marL="27066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7pPr>
            <a:lvl8pPr marL="31638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8pPr>
            <a:lvl9pPr marL="36210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AU" sz="1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Substantial </a:t>
            </a:r>
            <a:r>
              <a:rPr lang="en-AU" sz="16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takeup</a:t>
            </a:r>
            <a:r>
              <a:rPr lang="en-AU" sz="1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of exploration tenure on basis of new pre-competitive data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AU" sz="1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No applications allowed area in East Tennant area lifted in October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AU" sz="1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16 competing applications from six companies </a:t>
            </a:r>
            <a:endParaRPr lang="en-AU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251E4A-1688-409E-8F68-6AD35C7D2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4083918"/>
            <a:ext cx="851879" cy="3027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3" y="3996243"/>
            <a:ext cx="1833499" cy="4367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8FE771-DC06-4708-86AF-333633189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7791" y="3924012"/>
            <a:ext cx="445709" cy="591994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4801216" y="3388588"/>
            <a:ext cx="169243" cy="1690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Oval 13"/>
          <p:cNvSpPr/>
          <p:nvPr/>
        </p:nvSpPr>
        <p:spPr>
          <a:xfrm>
            <a:off x="5816676" y="1613491"/>
            <a:ext cx="169243" cy="1690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Oval 14"/>
          <p:cNvSpPr/>
          <p:nvPr/>
        </p:nvSpPr>
        <p:spPr>
          <a:xfrm>
            <a:off x="7847597" y="3980287"/>
            <a:ext cx="169243" cy="1690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extBox 15"/>
          <p:cNvSpPr txBox="1"/>
          <p:nvPr/>
        </p:nvSpPr>
        <p:spPr>
          <a:xfrm>
            <a:off x="4251900" y="1578290"/>
            <a:ext cx="1437118" cy="2616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AU" sz="1100" b="1" dirty="0" err="1" smtClean="0"/>
              <a:t>McARTHUR</a:t>
            </a:r>
            <a:r>
              <a:rPr lang="en-AU" sz="1100" b="1" dirty="0" smtClean="0"/>
              <a:t> RIVER</a:t>
            </a:r>
            <a:endParaRPr lang="en-AU" sz="11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845" y="1269711"/>
            <a:ext cx="2992028" cy="281420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096755" y="3926535"/>
            <a:ext cx="778387" cy="30709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AU" sz="1100" b="1" dirty="0" smtClean="0"/>
              <a:t>MT ISA</a:t>
            </a:r>
            <a:endParaRPr lang="en-AU" sz="1100" b="1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6773498" y="2999735"/>
            <a:ext cx="442750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AU" sz="1200" b="1" dirty="0" smtClean="0"/>
              <a:t>NT</a:t>
            </a:r>
          </a:p>
          <a:p>
            <a:pPr>
              <a:spcBef>
                <a:spcPts val="600"/>
              </a:spcBef>
            </a:pPr>
            <a:r>
              <a:rPr lang="en-AU" sz="1200" b="1" dirty="0" smtClean="0"/>
              <a:t>Qld</a:t>
            </a:r>
            <a:endParaRPr lang="en-AU" sz="1200" b="1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5962011" y="3980287"/>
            <a:ext cx="76159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985919" y="3948853"/>
            <a:ext cx="827366" cy="325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b="1" dirty="0" smtClean="0"/>
              <a:t>150 km</a:t>
            </a:r>
            <a:endParaRPr lang="en-AU" sz="1200" b="1" dirty="0"/>
          </a:p>
        </p:txBody>
      </p:sp>
      <p:sp>
        <p:nvSpPr>
          <p:cNvPr id="3" name="Freeform 2"/>
          <p:cNvSpPr/>
          <p:nvPr/>
        </p:nvSpPr>
        <p:spPr>
          <a:xfrm>
            <a:off x="5046133" y="3108960"/>
            <a:ext cx="1117600" cy="839893"/>
          </a:xfrm>
          <a:custGeom>
            <a:avLst/>
            <a:gdLst>
              <a:gd name="connsiteX0" fmla="*/ 0 w 1117600"/>
              <a:gd name="connsiteY0" fmla="*/ 277707 h 839893"/>
              <a:gd name="connsiteX1" fmla="*/ 826347 w 1117600"/>
              <a:gd name="connsiteY1" fmla="*/ 6773 h 839893"/>
              <a:gd name="connsiteX2" fmla="*/ 1104054 w 1117600"/>
              <a:gd name="connsiteY2" fmla="*/ 0 h 839893"/>
              <a:gd name="connsiteX3" fmla="*/ 1117600 w 1117600"/>
              <a:gd name="connsiteY3" fmla="*/ 616373 h 839893"/>
              <a:gd name="connsiteX4" fmla="*/ 528320 w 1117600"/>
              <a:gd name="connsiteY4" fmla="*/ 833120 h 839893"/>
              <a:gd name="connsiteX5" fmla="*/ 0 w 1117600"/>
              <a:gd name="connsiteY5" fmla="*/ 839893 h 839893"/>
              <a:gd name="connsiteX6" fmla="*/ 0 w 1117600"/>
              <a:gd name="connsiteY6" fmla="*/ 277707 h 839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7600" h="839893">
                <a:moveTo>
                  <a:pt x="0" y="277707"/>
                </a:moveTo>
                <a:lnTo>
                  <a:pt x="826347" y="6773"/>
                </a:lnTo>
                <a:lnTo>
                  <a:pt x="1104054" y="0"/>
                </a:lnTo>
                <a:lnTo>
                  <a:pt x="1117600" y="616373"/>
                </a:lnTo>
                <a:lnTo>
                  <a:pt x="528320" y="833120"/>
                </a:lnTo>
                <a:lnTo>
                  <a:pt x="0" y="839893"/>
                </a:lnTo>
                <a:lnTo>
                  <a:pt x="0" y="277707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TextBox 16"/>
          <p:cNvSpPr txBox="1"/>
          <p:nvPr/>
        </p:nvSpPr>
        <p:spPr>
          <a:xfrm>
            <a:off x="3846641" y="3257672"/>
            <a:ext cx="879974" cy="4308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AU" sz="1100" b="1" dirty="0" smtClean="0"/>
              <a:t>TENNANT CREEK</a:t>
            </a:r>
            <a:endParaRPr lang="en-AU" sz="1100" b="1" dirty="0"/>
          </a:p>
        </p:txBody>
      </p:sp>
    </p:spTree>
    <p:extLst>
      <p:ext uri="{BB962C8B-B14F-4D97-AF65-F5344CB8AC3E}">
        <p14:creationId xmlns:p14="http://schemas.microsoft.com/office/powerpoint/2010/main" val="282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9634" y="1043434"/>
            <a:ext cx="502436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CSIRO collaboration to support base metal exploration in the McArthur Basin</a:t>
            </a:r>
          </a:p>
          <a:p>
            <a:endParaRPr lang="en-AU" dirty="0" smtClean="0"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b="1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tectonostratigraphic </a:t>
            </a:r>
            <a:r>
              <a:rPr lang="en-AU" sz="1600" b="1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evolution</a:t>
            </a:r>
            <a:r>
              <a:rPr lang="en-AU" sz="1600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of the middle McArthur Group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b="1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4D </a:t>
            </a:r>
            <a:r>
              <a:rPr lang="en-AU" sz="1600" b="1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redox evolution</a:t>
            </a:r>
            <a:r>
              <a:rPr lang="en-AU" sz="1600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of </a:t>
            </a:r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Barney </a:t>
            </a:r>
            <a:r>
              <a:rPr lang="en-AU" sz="1600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Creek Formation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b="1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Zn </a:t>
            </a:r>
            <a:r>
              <a:rPr lang="en-AU" sz="1600" b="1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isotopic </a:t>
            </a:r>
            <a:r>
              <a:rPr lang="en-AU" sz="1600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and mineralogical characterization of the HYC </a:t>
            </a:r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deposit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b="1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geophysical</a:t>
            </a:r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AU" sz="1600" b="1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interpretation</a:t>
            </a:r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AU" sz="1600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and modelling of </a:t>
            </a:r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basin architecture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numerical </a:t>
            </a:r>
            <a:r>
              <a:rPr lang="en-AU" sz="1600" b="1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fluid flow modelling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reprocessing, assessment and interpretation of </a:t>
            </a:r>
            <a:r>
              <a:rPr lang="en-AU" sz="1600" b="1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industry AEM</a:t>
            </a:r>
            <a:endParaRPr lang="en-AU" sz="1600" b="1" dirty="0"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endParaRPr lang="en-AU" dirty="0"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1043434" cy="10434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251E4A-1688-409E-8F68-6AD35C7D2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254849"/>
            <a:ext cx="1398821" cy="4971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" y="83726"/>
            <a:ext cx="3008848" cy="494801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23440" y="1483360"/>
            <a:ext cx="518160" cy="8534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2214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9634" y="1043434"/>
            <a:ext cx="502436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CSIRO collaboration to support base metal exploration in the McArthur Basin</a:t>
            </a:r>
          </a:p>
          <a:p>
            <a:endParaRPr lang="en-AU" dirty="0" smtClean="0"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b="1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tectonostratigraphic </a:t>
            </a:r>
            <a:r>
              <a:rPr lang="en-AU" sz="1600" b="1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evolution</a:t>
            </a:r>
            <a:r>
              <a:rPr lang="en-AU" sz="1600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of the middle McArthur Group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b="1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4D </a:t>
            </a:r>
            <a:r>
              <a:rPr lang="en-AU" sz="1600" b="1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redox evolution</a:t>
            </a:r>
            <a:r>
              <a:rPr lang="en-AU" sz="1600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of </a:t>
            </a:r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Barney </a:t>
            </a:r>
            <a:r>
              <a:rPr lang="en-AU" sz="1600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Creek Formation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b="1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Zn </a:t>
            </a:r>
            <a:r>
              <a:rPr lang="en-AU" sz="1600" b="1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isotopic </a:t>
            </a:r>
            <a:r>
              <a:rPr lang="en-AU" sz="1600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and mineralogical characterization of the HYC </a:t>
            </a:r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deposit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b="1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geophysical</a:t>
            </a:r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AU" sz="1600" b="1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interpretation</a:t>
            </a:r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AU" sz="1600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and modelling of </a:t>
            </a:r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basin architecture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numerical </a:t>
            </a:r>
            <a:r>
              <a:rPr lang="en-AU" sz="1600" b="1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fluid flow modelling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reprocessing, assessment and interpretation of </a:t>
            </a:r>
            <a:r>
              <a:rPr lang="en-AU" sz="1600" b="1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industry AEM</a:t>
            </a:r>
            <a:endParaRPr lang="en-AU" sz="1600" b="1" dirty="0"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endParaRPr lang="en-AU" dirty="0"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pic>
        <p:nvPicPr>
          <p:cNvPr id="3" name="Content Placehold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7494"/>
            <a:ext cx="3554575" cy="41390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1043434" cy="10434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251E4A-1688-409E-8F68-6AD35C7D2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254849"/>
            <a:ext cx="1398821" cy="49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72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51469"/>
            <a:ext cx="2880320" cy="49417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59761" y="568960"/>
            <a:ext cx="54965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/>
              <a:t>Enhancing geophysical coverage</a:t>
            </a:r>
          </a:p>
          <a:p>
            <a:endParaRPr lang="en-AU" dirty="0"/>
          </a:p>
          <a:p>
            <a:r>
              <a:rPr lang="en-AU" dirty="0" smtClean="0"/>
              <a:t>400m line spacing magnetic-radiometric data and 4 km spaced gravity data as a minimum</a:t>
            </a:r>
          </a:p>
          <a:p>
            <a:endParaRPr lang="en-AU" dirty="0"/>
          </a:p>
          <a:p>
            <a:r>
              <a:rPr lang="en-AU" dirty="0" smtClean="0"/>
              <a:t>200m line spacing over basement geology; encouraging 100m infill from industry</a:t>
            </a:r>
          </a:p>
          <a:p>
            <a:endParaRPr lang="en-AU" dirty="0"/>
          </a:p>
          <a:p>
            <a:r>
              <a:rPr lang="en-AU" dirty="0" smtClean="0"/>
              <a:t>2km gravity over key mineral provinces and structurally complex basins, encouraging 1 km infill from industry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3569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937" y="0"/>
            <a:ext cx="3287805" cy="5255581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914936" y="476094"/>
            <a:ext cx="6480720" cy="6808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A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NTGS </a:t>
            </a:r>
            <a:r>
              <a:rPr lang="en-AU" sz="2000" b="1" dirty="0">
                <a:latin typeface="Arial" panose="020B0604020202020204" pitchFamily="34" charset="0"/>
                <a:cs typeface="Arial" panose="020B0604020202020204" pitchFamily="34" charset="0"/>
              </a:rPr>
              <a:t>Tanami </a:t>
            </a:r>
            <a:r>
              <a:rPr lang="en-A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Magnetic-Radiometric </a:t>
            </a:r>
            <a:r>
              <a:rPr lang="en-AU" sz="2000" b="1" dirty="0">
                <a:latin typeface="Arial" panose="020B0604020202020204" pitchFamily="34" charset="0"/>
                <a:cs typeface="Arial" panose="020B0604020202020204" pitchFamily="34" charset="0"/>
              </a:rPr>
              <a:t>Survey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64991" y="868242"/>
            <a:ext cx="2889841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 smtClean="0">
                <a:latin typeface="Arial" panose="020B0604020202020204" pitchFamily="34" charset="0"/>
                <a:cs typeface="Arial" panose="020B0604020202020204" pitchFamily="34" charset="0"/>
              </a:rPr>
              <a:t>Previous coverage was 500m line spacing pre-GPS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 smtClean="0">
                <a:latin typeface="Arial" panose="020B0604020202020204" pitchFamily="34" charset="0"/>
                <a:cs typeface="Arial" panose="020B0604020202020204" pitchFamily="34" charset="0"/>
              </a:rPr>
              <a:t>Complete 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coverage of the </a:t>
            </a:r>
            <a:r>
              <a:rPr lang="en-AU" dirty="0" smtClean="0">
                <a:latin typeface="Arial" panose="020B0604020202020204" pitchFamily="34" charset="0"/>
                <a:cs typeface="Arial" panose="020B0604020202020204" pitchFamily="34" charset="0"/>
              </a:rPr>
              <a:t>NT’s 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premier gold province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 smtClean="0">
                <a:latin typeface="Arial" panose="020B0604020202020204" pitchFamily="34" charset="0"/>
                <a:cs typeface="Arial" panose="020B0604020202020204" pitchFamily="34" charset="0"/>
              </a:rPr>
              <a:t>100-200m line spacing; 42,000 km</a:t>
            </a:r>
            <a:r>
              <a:rPr lang="en-AU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A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 smtClean="0">
                <a:latin typeface="Arial" panose="020B0604020202020204" pitchFamily="34" charset="0"/>
                <a:cs typeface="Arial" panose="020B0604020202020204" pitchFamily="34" charset="0"/>
              </a:rPr>
              <a:t>Released late 2019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AU" dirty="0" smtClean="0">
                <a:latin typeface="Arial" panose="020B0604020202020204" pitchFamily="34" charset="0"/>
                <a:cs typeface="Arial" panose="020B0604020202020204" pitchFamily="34" charset="0"/>
              </a:rPr>
              <a:t>ndustry infill to 100 m by four companies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 smtClean="0">
                <a:latin typeface="Arial" panose="020B0604020202020204" pitchFamily="34" charset="0"/>
                <a:cs typeface="Arial" panose="020B0604020202020204" pitchFamily="34" charset="0"/>
              </a:rPr>
              <a:t>Gravity in 2020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832" y="1071442"/>
            <a:ext cx="3144624" cy="3005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460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2888" y="289590"/>
            <a:ext cx="460407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/>
              <a:t>Involving industry in pre-competitive geoscience </a:t>
            </a:r>
          </a:p>
          <a:p>
            <a:endParaRPr lang="en-AU" dirty="0"/>
          </a:p>
          <a:p>
            <a:r>
              <a:rPr lang="en-AU" dirty="0" smtClean="0"/>
              <a:t>NTGS do this through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Grants to co-fund </a:t>
            </a:r>
            <a:r>
              <a:rPr lang="en-AU" dirty="0" err="1" smtClean="0"/>
              <a:t>greenfields</a:t>
            </a:r>
            <a:r>
              <a:rPr lang="en-AU" dirty="0" smtClean="0"/>
              <a:t> drilling (mainly diamond core)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Grants to co-fund regional geophysics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Grants to co-fund innovative geophysics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Partnering on Government-led geophysical surveys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Working on collaborative research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Maximising the delivery and accessibility of open-file industry datasets</a:t>
            </a:r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521" y="896000"/>
            <a:ext cx="4209479" cy="275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23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2000" y="1383258"/>
            <a:ext cx="5472608" cy="3575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AU" sz="2000" dirty="0" smtClean="0">
                <a:latin typeface="Arial "/>
              </a:rPr>
              <a:t>67 </a:t>
            </a:r>
            <a:r>
              <a:rPr lang="en-AU" sz="2000" dirty="0">
                <a:latin typeface="Arial "/>
              </a:rPr>
              <a:t>Drilling projects</a:t>
            </a:r>
          </a:p>
          <a:p>
            <a:pPr lvl="1"/>
            <a:r>
              <a:rPr lang="en-AU" sz="1600" dirty="0" smtClean="0">
                <a:latin typeface="Arial "/>
              </a:rPr>
              <a:t>148 holes: &gt;51,000 </a:t>
            </a:r>
            <a:r>
              <a:rPr lang="en-AU" sz="1600" dirty="0">
                <a:latin typeface="Arial "/>
              </a:rPr>
              <a:t>m </a:t>
            </a:r>
            <a:r>
              <a:rPr lang="en-AU" sz="1600" dirty="0" smtClean="0">
                <a:latin typeface="Arial "/>
              </a:rPr>
              <a:t>drilled (42,760m diamond core)</a:t>
            </a:r>
            <a:endParaRPr lang="en-AU" sz="1600" dirty="0">
              <a:latin typeface="Arial "/>
            </a:endParaRPr>
          </a:p>
          <a:p>
            <a:pPr lvl="1"/>
            <a:endParaRPr lang="en-AU" sz="1100" dirty="0" smtClean="0">
              <a:latin typeface="Arial "/>
            </a:endParaRPr>
          </a:p>
          <a:p>
            <a:pPr lvl="1"/>
            <a:r>
              <a:rPr lang="en-AU" sz="2000" dirty="0" smtClean="0">
                <a:latin typeface="Arial "/>
              </a:rPr>
              <a:t>42 </a:t>
            </a:r>
            <a:r>
              <a:rPr lang="en-AU" sz="2000" dirty="0">
                <a:latin typeface="Arial "/>
              </a:rPr>
              <a:t>Geophysics projects</a:t>
            </a:r>
          </a:p>
          <a:p>
            <a:pPr lvl="1">
              <a:spcBef>
                <a:spcPts val="200"/>
              </a:spcBef>
            </a:pPr>
            <a:r>
              <a:rPr lang="en-AU" sz="1600" dirty="0" smtClean="0">
                <a:latin typeface="Arial "/>
              </a:rPr>
              <a:t>~71,000 </a:t>
            </a:r>
            <a:r>
              <a:rPr lang="en-AU" sz="1600" dirty="0">
                <a:latin typeface="Arial "/>
              </a:rPr>
              <a:t>ground </a:t>
            </a:r>
            <a:r>
              <a:rPr lang="en-AU" sz="1600" b="1" dirty="0">
                <a:latin typeface="Arial "/>
              </a:rPr>
              <a:t>gravity</a:t>
            </a:r>
            <a:r>
              <a:rPr lang="en-AU" sz="1600" dirty="0">
                <a:latin typeface="Arial "/>
              </a:rPr>
              <a:t> stations </a:t>
            </a:r>
          </a:p>
          <a:p>
            <a:pPr lvl="1">
              <a:spcBef>
                <a:spcPts val="200"/>
              </a:spcBef>
            </a:pPr>
            <a:r>
              <a:rPr lang="en-AU" sz="1600" dirty="0" smtClean="0">
                <a:latin typeface="Arial "/>
              </a:rPr>
              <a:t>~148,000 </a:t>
            </a:r>
            <a:r>
              <a:rPr lang="en-AU" sz="1600" dirty="0">
                <a:latin typeface="Arial "/>
              </a:rPr>
              <a:t>line km of airborne </a:t>
            </a:r>
            <a:r>
              <a:rPr lang="en-AU" sz="1600" b="1" dirty="0">
                <a:latin typeface="Arial "/>
              </a:rPr>
              <a:t>magnetic</a:t>
            </a:r>
          </a:p>
          <a:p>
            <a:pPr lvl="1">
              <a:spcBef>
                <a:spcPts val="200"/>
              </a:spcBef>
            </a:pPr>
            <a:r>
              <a:rPr lang="en-AU" sz="1600" dirty="0">
                <a:latin typeface="Arial "/>
              </a:rPr>
              <a:t> and radiometric surveys </a:t>
            </a:r>
          </a:p>
          <a:p>
            <a:pPr lvl="1">
              <a:spcBef>
                <a:spcPts val="200"/>
              </a:spcBef>
            </a:pPr>
            <a:r>
              <a:rPr lang="en-AU" sz="1600" dirty="0">
                <a:latin typeface="Arial "/>
              </a:rPr>
              <a:t>~</a:t>
            </a:r>
            <a:r>
              <a:rPr lang="en-AU" sz="1600" dirty="0" smtClean="0">
                <a:latin typeface="Arial "/>
              </a:rPr>
              <a:t>31,000 </a:t>
            </a:r>
            <a:r>
              <a:rPr lang="en-AU" sz="1600" dirty="0">
                <a:latin typeface="Arial "/>
              </a:rPr>
              <a:t>line km of airborne </a:t>
            </a:r>
            <a:r>
              <a:rPr lang="en-AU" sz="1600" b="1" dirty="0">
                <a:latin typeface="Arial "/>
              </a:rPr>
              <a:t>EM</a:t>
            </a:r>
            <a:r>
              <a:rPr lang="en-AU" sz="1600" dirty="0">
                <a:latin typeface="Arial "/>
              </a:rPr>
              <a:t> surveys</a:t>
            </a:r>
          </a:p>
          <a:p>
            <a:pPr lvl="1">
              <a:spcBef>
                <a:spcPts val="200"/>
              </a:spcBef>
            </a:pPr>
            <a:r>
              <a:rPr lang="en-AU" sz="1600" dirty="0">
                <a:latin typeface="Arial "/>
              </a:rPr>
              <a:t>~400 audio </a:t>
            </a:r>
            <a:r>
              <a:rPr lang="en-AU" sz="1600" b="1" dirty="0" err="1">
                <a:latin typeface="Arial "/>
              </a:rPr>
              <a:t>magnetotelluric</a:t>
            </a:r>
            <a:r>
              <a:rPr lang="en-AU" sz="1600" dirty="0">
                <a:latin typeface="Arial "/>
              </a:rPr>
              <a:t> stations </a:t>
            </a:r>
          </a:p>
          <a:p>
            <a:pPr lvl="1">
              <a:spcBef>
                <a:spcPts val="200"/>
              </a:spcBef>
            </a:pPr>
            <a:r>
              <a:rPr lang="en-AU" sz="1600" dirty="0">
                <a:latin typeface="Arial "/>
              </a:rPr>
              <a:t>~82 line km of </a:t>
            </a:r>
            <a:r>
              <a:rPr lang="en-AU" sz="1600" b="1" dirty="0">
                <a:latin typeface="Arial "/>
              </a:rPr>
              <a:t>seismic</a:t>
            </a:r>
          </a:p>
          <a:p>
            <a:pPr lvl="1">
              <a:spcBef>
                <a:spcPts val="200"/>
              </a:spcBef>
            </a:pPr>
            <a:r>
              <a:rPr lang="en-AU" sz="1600" dirty="0">
                <a:latin typeface="Arial "/>
              </a:rPr>
              <a:t>~</a:t>
            </a:r>
            <a:r>
              <a:rPr lang="en-AU" sz="1600" dirty="0" smtClean="0">
                <a:latin typeface="Arial "/>
              </a:rPr>
              <a:t>1,400 </a:t>
            </a:r>
            <a:r>
              <a:rPr lang="en-AU" sz="1600" dirty="0">
                <a:latin typeface="Arial "/>
              </a:rPr>
              <a:t>line km of </a:t>
            </a:r>
            <a:r>
              <a:rPr lang="en-AU" sz="1600" b="1" dirty="0" smtClean="0">
                <a:latin typeface="Arial "/>
              </a:rPr>
              <a:t>SAM </a:t>
            </a:r>
            <a:r>
              <a:rPr lang="en-AU" sz="1600" dirty="0" smtClean="0">
                <a:latin typeface="Arial "/>
              </a:rPr>
              <a:t>surveys</a:t>
            </a:r>
          </a:p>
          <a:p>
            <a:pPr lvl="1">
              <a:spcBef>
                <a:spcPts val="200"/>
              </a:spcBef>
            </a:pPr>
            <a:r>
              <a:rPr lang="en-AU" sz="1600" dirty="0" smtClean="0">
                <a:latin typeface="Arial "/>
              </a:rPr>
              <a:t>~18 km of </a:t>
            </a:r>
            <a:r>
              <a:rPr lang="en-AU" sz="1600" b="1" dirty="0" smtClean="0">
                <a:latin typeface="Arial "/>
              </a:rPr>
              <a:t>passive seismic</a:t>
            </a:r>
            <a:endParaRPr lang="en-AU" sz="1600" b="1" dirty="0">
              <a:latin typeface="Arial "/>
            </a:endParaRPr>
          </a:p>
          <a:p>
            <a:endParaRPr lang="en-AU" dirty="0">
              <a:latin typeface="Arial 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3478"/>
            <a:ext cx="3180396" cy="43719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32555" y="584230"/>
            <a:ext cx="551144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dirty="0" smtClean="0"/>
              <a:t>Power of co-funded drilling and geophysics</a:t>
            </a:r>
          </a:p>
          <a:p>
            <a:r>
              <a:rPr lang="en-AU" dirty="0" smtClean="0"/>
              <a:t>Since 2008: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251E4A-1688-409E-8F68-6AD35C7D2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5508" y="123633"/>
            <a:ext cx="1124352" cy="3996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827870-ECDE-B545-945C-2EBC1BEC5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0414" y="114031"/>
            <a:ext cx="1153474" cy="40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7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Rectangle 193"/>
          <p:cNvSpPr/>
          <p:nvPr/>
        </p:nvSpPr>
        <p:spPr>
          <a:xfrm>
            <a:off x="-530777" y="85738"/>
            <a:ext cx="4921340" cy="4729713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3" name="Map"/>
          <p:cNvGrpSpPr/>
          <p:nvPr/>
        </p:nvGrpSpPr>
        <p:grpSpPr>
          <a:xfrm>
            <a:off x="-539401" y="85782"/>
            <a:ext cx="3341970" cy="4688187"/>
            <a:chOff x="-271252" y="-231342"/>
            <a:chExt cx="4455960" cy="6250916"/>
          </a:xfrm>
          <a:solidFill>
            <a:schemeClr val="bg2">
              <a:lumMod val="75000"/>
            </a:schemeClr>
          </a:solidFill>
        </p:grpSpPr>
        <p:grpSp>
          <p:nvGrpSpPr>
            <p:cNvPr id="4" name="Group 3"/>
            <p:cNvGrpSpPr/>
            <p:nvPr/>
          </p:nvGrpSpPr>
          <p:grpSpPr>
            <a:xfrm>
              <a:off x="-271252" y="-231342"/>
              <a:ext cx="4455960" cy="6250916"/>
              <a:chOff x="-271252" y="-231342"/>
              <a:chExt cx="4455960" cy="6250916"/>
            </a:xfrm>
            <a:grpFill/>
          </p:grpSpPr>
          <p:sp>
            <p:nvSpPr>
              <p:cNvPr id="8" name="Freeform 2134"/>
              <p:cNvSpPr>
                <a:spLocks/>
              </p:cNvSpPr>
              <p:nvPr/>
            </p:nvSpPr>
            <p:spPr bwMode="auto">
              <a:xfrm>
                <a:off x="2463117" y="569677"/>
                <a:ext cx="195512" cy="251179"/>
              </a:xfrm>
              <a:custGeom>
                <a:avLst/>
                <a:gdLst>
                  <a:gd name="T0" fmla="*/ 48 w 72"/>
                  <a:gd name="T1" fmla="*/ 12 h 92"/>
                  <a:gd name="T2" fmla="*/ 17 w 72"/>
                  <a:gd name="T3" fmla="*/ 13 h 92"/>
                  <a:gd name="T4" fmla="*/ 1 w 72"/>
                  <a:gd name="T5" fmla="*/ 19 h 92"/>
                  <a:gd name="T6" fmla="*/ 4 w 72"/>
                  <a:gd name="T7" fmla="*/ 32 h 92"/>
                  <a:gd name="T8" fmla="*/ 5 w 72"/>
                  <a:gd name="T9" fmla="*/ 43 h 92"/>
                  <a:gd name="T10" fmla="*/ 17 w 72"/>
                  <a:gd name="T11" fmla="*/ 42 h 92"/>
                  <a:gd name="T12" fmla="*/ 24 w 72"/>
                  <a:gd name="T13" fmla="*/ 45 h 92"/>
                  <a:gd name="T14" fmla="*/ 21 w 72"/>
                  <a:gd name="T15" fmla="*/ 56 h 92"/>
                  <a:gd name="T16" fmla="*/ 16 w 72"/>
                  <a:gd name="T17" fmla="*/ 56 h 92"/>
                  <a:gd name="T18" fmla="*/ 14 w 72"/>
                  <a:gd name="T19" fmla="*/ 62 h 92"/>
                  <a:gd name="T20" fmla="*/ 23 w 72"/>
                  <a:gd name="T21" fmla="*/ 72 h 92"/>
                  <a:gd name="T22" fmla="*/ 29 w 72"/>
                  <a:gd name="T23" fmla="*/ 86 h 92"/>
                  <a:gd name="T24" fmla="*/ 32 w 72"/>
                  <a:gd name="T25" fmla="*/ 92 h 92"/>
                  <a:gd name="T26" fmla="*/ 41 w 72"/>
                  <a:gd name="T27" fmla="*/ 81 h 92"/>
                  <a:gd name="T28" fmla="*/ 49 w 72"/>
                  <a:gd name="T29" fmla="*/ 81 h 92"/>
                  <a:gd name="T30" fmla="*/ 54 w 72"/>
                  <a:gd name="T31" fmla="*/ 70 h 92"/>
                  <a:gd name="T32" fmla="*/ 66 w 72"/>
                  <a:gd name="T33" fmla="*/ 68 h 92"/>
                  <a:gd name="T34" fmla="*/ 63 w 72"/>
                  <a:gd name="T35" fmla="*/ 45 h 92"/>
                  <a:gd name="T36" fmla="*/ 63 w 72"/>
                  <a:gd name="T37" fmla="*/ 35 h 92"/>
                  <a:gd name="T38" fmla="*/ 63 w 72"/>
                  <a:gd name="T39" fmla="*/ 17 h 92"/>
                  <a:gd name="T40" fmla="*/ 56 w 72"/>
                  <a:gd name="T41" fmla="*/ 14 h 92"/>
                  <a:gd name="T42" fmla="*/ 48 w 72"/>
                  <a:gd name="T43" fmla="*/ 1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2" h="92">
                    <a:moveTo>
                      <a:pt x="48" y="12"/>
                    </a:moveTo>
                    <a:cubicBezTo>
                      <a:pt x="36" y="0"/>
                      <a:pt x="31" y="20"/>
                      <a:pt x="17" y="13"/>
                    </a:cubicBezTo>
                    <a:cubicBezTo>
                      <a:pt x="13" y="18"/>
                      <a:pt x="7" y="18"/>
                      <a:pt x="1" y="19"/>
                    </a:cubicBezTo>
                    <a:cubicBezTo>
                      <a:pt x="1" y="24"/>
                      <a:pt x="0" y="28"/>
                      <a:pt x="4" y="32"/>
                    </a:cubicBezTo>
                    <a:cubicBezTo>
                      <a:pt x="5" y="35"/>
                      <a:pt x="4" y="41"/>
                      <a:pt x="5" y="43"/>
                    </a:cubicBezTo>
                    <a:cubicBezTo>
                      <a:pt x="9" y="47"/>
                      <a:pt x="14" y="41"/>
                      <a:pt x="17" y="42"/>
                    </a:cubicBezTo>
                    <a:cubicBezTo>
                      <a:pt x="18" y="45"/>
                      <a:pt x="23" y="42"/>
                      <a:pt x="24" y="45"/>
                    </a:cubicBezTo>
                    <a:cubicBezTo>
                      <a:pt x="24" y="49"/>
                      <a:pt x="23" y="53"/>
                      <a:pt x="21" y="56"/>
                    </a:cubicBezTo>
                    <a:cubicBezTo>
                      <a:pt x="19" y="56"/>
                      <a:pt x="17" y="57"/>
                      <a:pt x="16" y="56"/>
                    </a:cubicBezTo>
                    <a:cubicBezTo>
                      <a:pt x="13" y="56"/>
                      <a:pt x="14" y="60"/>
                      <a:pt x="14" y="62"/>
                    </a:cubicBezTo>
                    <a:cubicBezTo>
                      <a:pt x="16" y="66"/>
                      <a:pt x="19" y="69"/>
                      <a:pt x="23" y="72"/>
                    </a:cubicBezTo>
                    <a:cubicBezTo>
                      <a:pt x="28" y="75"/>
                      <a:pt x="33" y="80"/>
                      <a:pt x="29" y="86"/>
                    </a:cubicBezTo>
                    <a:cubicBezTo>
                      <a:pt x="30" y="88"/>
                      <a:pt x="28" y="92"/>
                      <a:pt x="32" y="92"/>
                    </a:cubicBezTo>
                    <a:cubicBezTo>
                      <a:pt x="38" y="92"/>
                      <a:pt x="38" y="85"/>
                      <a:pt x="41" y="81"/>
                    </a:cubicBezTo>
                    <a:cubicBezTo>
                      <a:pt x="44" y="80"/>
                      <a:pt x="46" y="82"/>
                      <a:pt x="49" y="81"/>
                    </a:cubicBezTo>
                    <a:cubicBezTo>
                      <a:pt x="54" y="79"/>
                      <a:pt x="52" y="74"/>
                      <a:pt x="54" y="70"/>
                    </a:cubicBezTo>
                    <a:cubicBezTo>
                      <a:pt x="57" y="68"/>
                      <a:pt x="62" y="68"/>
                      <a:pt x="66" y="68"/>
                    </a:cubicBezTo>
                    <a:cubicBezTo>
                      <a:pt x="72" y="62"/>
                      <a:pt x="63" y="53"/>
                      <a:pt x="63" y="45"/>
                    </a:cubicBezTo>
                    <a:cubicBezTo>
                      <a:pt x="60" y="42"/>
                      <a:pt x="61" y="38"/>
                      <a:pt x="63" y="35"/>
                    </a:cubicBezTo>
                    <a:cubicBezTo>
                      <a:pt x="54" y="30"/>
                      <a:pt x="63" y="23"/>
                      <a:pt x="63" y="17"/>
                    </a:cubicBezTo>
                    <a:cubicBezTo>
                      <a:pt x="60" y="16"/>
                      <a:pt x="59" y="13"/>
                      <a:pt x="56" y="14"/>
                    </a:cubicBezTo>
                    <a:cubicBezTo>
                      <a:pt x="53" y="14"/>
                      <a:pt x="50" y="17"/>
                      <a:pt x="48" y="12"/>
                    </a:cubicBezTo>
                    <a:close/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Freeform 2138"/>
              <p:cNvSpPr>
                <a:spLocks/>
              </p:cNvSpPr>
              <p:nvPr/>
            </p:nvSpPr>
            <p:spPr bwMode="auto">
              <a:xfrm>
                <a:off x="2566303" y="-22290"/>
                <a:ext cx="729097" cy="635414"/>
              </a:xfrm>
              <a:custGeom>
                <a:avLst/>
                <a:gdLst>
                  <a:gd name="T0" fmla="*/ 247 w 268"/>
                  <a:gd name="T1" fmla="*/ 0 h 234"/>
                  <a:gd name="T2" fmla="*/ 250 w 268"/>
                  <a:gd name="T3" fmla="*/ 10 h 234"/>
                  <a:gd name="T4" fmla="*/ 242 w 268"/>
                  <a:gd name="T5" fmla="*/ 16 h 234"/>
                  <a:gd name="T6" fmla="*/ 231 w 268"/>
                  <a:gd name="T7" fmla="*/ 14 h 234"/>
                  <a:gd name="T8" fmla="*/ 219 w 268"/>
                  <a:gd name="T9" fmla="*/ 18 h 234"/>
                  <a:gd name="T10" fmla="*/ 223 w 268"/>
                  <a:gd name="T11" fmla="*/ 31 h 234"/>
                  <a:gd name="T12" fmla="*/ 218 w 268"/>
                  <a:gd name="T13" fmla="*/ 40 h 234"/>
                  <a:gd name="T14" fmla="*/ 223 w 268"/>
                  <a:gd name="T15" fmla="*/ 41 h 234"/>
                  <a:gd name="T16" fmla="*/ 227 w 268"/>
                  <a:gd name="T17" fmla="*/ 43 h 234"/>
                  <a:gd name="T18" fmla="*/ 213 w 268"/>
                  <a:gd name="T19" fmla="*/ 80 h 234"/>
                  <a:gd name="T20" fmla="*/ 201 w 268"/>
                  <a:gd name="T21" fmla="*/ 110 h 234"/>
                  <a:gd name="T22" fmla="*/ 172 w 268"/>
                  <a:gd name="T23" fmla="*/ 135 h 234"/>
                  <a:gd name="T24" fmla="*/ 157 w 268"/>
                  <a:gd name="T25" fmla="*/ 142 h 234"/>
                  <a:gd name="T26" fmla="*/ 147 w 268"/>
                  <a:gd name="T27" fmla="*/ 128 h 234"/>
                  <a:gd name="T28" fmla="*/ 155 w 268"/>
                  <a:gd name="T29" fmla="*/ 117 h 234"/>
                  <a:gd name="T30" fmla="*/ 147 w 268"/>
                  <a:gd name="T31" fmla="*/ 120 h 234"/>
                  <a:gd name="T32" fmla="*/ 141 w 268"/>
                  <a:gd name="T33" fmla="*/ 143 h 234"/>
                  <a:gd name="T34" fmla="*/ 118 w 268"/>
                  <a:gd name="T35" fmla="*/ 172 h 234"/>
                  <a:gd name="T36" fmla="*/ 101 w 268"/>
                  <a:gd name="T37" fmla="*/ 176 h 234"/>
                  <a:gd name="T38" fmla="*/ 75 w 268"/>
                  <a:gd name="T39" fmla="*/ 178 h 234"/>
                  <a:gd name="T40" fmla="*/ 65 w 268"/>
                  <a:gd name="T41" fmla="*/ 178 h 234"/>
                  <a:gd name="T42" fmla="*/ 55 w 268"/>
                  <a:gd name="T43" fmla="*/ 173 h 234"/>
                  <a:gd name="T44" fmla="*/ 0 w 268"/>
                  <a:gd name="T45" fmla="*/ 216 h 234"/>
                  <a:gd name="T46" fmla="*/ 24 w 268"/>
                  <a:gd name="T47" fmla="*/ 222 h 234"/>
                  <a:gd name="T48" fmla="*/ 28 w 268"/>
                  <a:gd name="T49" fmla="*/ 213 h 234"/>
                  <a:gd name="T50" fmla="*/ 40 w 268"/>
                  <a:gd name="T51" fmla="*/ 213 h 234"/>
                  <a:gd name="T52" fmla="*/ 52 w 268"/>
                  <a:gd name="T53" fmla="*/ 208 h 234"/>
                  <a:gd name="T54" fmla="*/ 77 w 268"/>
                  <a:gd name="T55" fmla="*/ 205 h 234"/>
                  <a:gd name="T56" fmla="*/ 100 w 268"/>
                  <a:gd name="T57" fmla="*/ 199 h 234"/>
                  <a:gd name="T58" fmla="*/ 97 w 268"/>
                  <a:gd name="T59" fmla="*/ 216 h 234"/>
                  <a:gd name="T60" fmla="*/ 107 w 268"/>
                  <a:gd name="T61" fmla="*/ 204 h 234"/>
                  <a:gd name="T62" fmla="*/ 112 w 268"/>
                  <a:gd name="T63" fmla="*/ 205 h 234"/>
                  <a:gd name="T64" fmla="*/ 110 w 268"/>
                  <a:gd name="T65" fmla="*/ 226 h 234"/>
                  <a:gd name="T66" fmla="*/ 119 w 268"/>
                  <a:gd name="T67" fmla="*/ 234 h 234"/>
                  <a:gd name="T68" fmla="*/ 127 w 268"/>
                  <a:gd name="T69" fmla="*/ 226 h 234"/>
                  <a:gd name="T70" fmla="*/ 153 w 268"/>
                  <a:gd name="T71" fmla="*/ 196 h 234"/>
                  <a:gd name="T72" fmla="*/ 162 w 268"/>
                  <a:gd name="T73" fmla="*/ 204 h 234"/>
                  <a:gd name="T74" fmla="*/ 170 w 268"/>
                  <a:gd name="T75" fmla="*/ 200 h 234"/>
                  <a:gd name="T76" fmla="*/ 186 w 268"/>
                  <a:gd name="T77" fmla="*/ 205 h 234"/>
                  <a:gd name="T78" fmla="*/ 195 w 268"/>
                  <a:gd name="T79" fmla="*/ 191 h 234"/>
                  <a:gd name="T80" fmla="*/ 203 w 268"/>
                  <a:gd name="T81" fmla="*/ 204 h 234"/>
                  <a:gd name="T82" fmla="*/ 212 w 268"/>
                  <a:gd name="T83" fmla="*/ 189 h 234"/>
                  <a:gd name="T84" fmla="*/ 226 w 268"/>
                  <a:gd name="T85" fmla="*/ 194 h 234"/>
                  <a:gd name="T86" fmla="*/ 227 w 268"/>
                  <a:gd name="T87" fmla="*/ 176 h 234"/>
                  <a:gd name="T88" fmla="*/ 232 w 268"/>
                  <a:gd name="T89" fmla="*/ 148 h 234"/>
                  <a:gd name="T90" fmla="*/ 243 w 268"/>
                  <a:gd name="T91" fmla="*/ 140 h 234"/>
                  <a:gd name="T92" fmla="*/ 245 w 268"/>
                  <a:gd name="T93" fmla="*/ 104 h 234"/>
                  <a:gd name="T94" fmla="*/ 250 w 268"/>
                  <a:gd name="T95" fmla="*/ 94 h 234"/>
                  <a:gd name="T96" fmla="*/ 258 w 268"/>
                  <a:gd name="T97" fmla="*/ 88 h 234"/>
                  <a:gd name="T98" fmla="*/ 261 w 268"/>
                  <a:gd name="T99" fmla="*/ 64 h 234"/>
                  <a:gd name="T100" fmla="*/ 268 w 268"/>
                  <a:gd name="T101" fmla="*/ 60 h 234"/>
                  <a:gd name="T102" fmla="*/ 267 w 268"/>
                  <a:gd name="T103" fmla="*/ 39 h 234"/>
                  <a:gd name="T104" fmla="*/ 250 w 268"/>
                  <a:gd name="T105" fmla="*/ 21 h 234"/>
                  <a:gd name="T106" fmla="*/ 257 w 268"/>
                  <a:gd name="T107" fmla="*/ 9 h 234"/>
                  <a:gd name="T108" fmla="*/ 247 w 268"/>
                  <a:gd name="T10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68" h="234">
                    <a:moveTo>
                      <a:pt x="247" y="0"/>
                    </a:moveTo>
                    <a:cubicBezTo>
                      <a:pt x="244" y="4"/>
                      <a:pt x="252" y="6"/>
                      <a:pt x="250" y="10"/>
                    </a:cubicBezTo>
                    <a:cubicBezTo>
                      <a:pt x="249" y="13"/>
                      <a:pt x="246" y="18"/>
                      <a:pt x="242" y="16"/>
                    </a:cubicBezTo>
                    <a:cubicBezTo>
                      <a:pt x="239" y="5"/>
                      <a:pt x="236" y="10"/>
                      <a:pt x="231" y="14"/>
                    </a:cubicBezTo>
                    <a:cubicBezTo>
                      <a:pt x="228" y="17"/>
                      <a:pt x="224" y="20"/>
                      <a:pt x="219" y="18"/>
                    </a:cubicBezTo>
                    <a:cubicBezTo>
                      <a:pt x="221" y="22"/>
                      <a:pt x="221" y="27"/>
                      <a:pt x="223" y="31"/>
                    </a:cubicBezTo>
                    <a:cubicBezTo>
                      <a:pt x="221" y="34"/>
                      <a:pt x="218" y="36"/>
                      <a:pt x="218" y="40"/>
                    </a:cubicBezTo>
                    <a:cubicBezTo>
                      <a:pt x="219" y="42"/>
                      <a:pt x="221" y="42"/>
                      <a:pt x="223" y="41"/>
                    </a:cubicBezTo>
                    <a:cubicBezTo>
                      <a:pt x="224" y="41"/>
                      <a:pt x="226" y="41"/>
                      <a:pt x="227" y="43"/>
                    </a:cubicBezTo>
                    <a:cubicBezTo>
                      <a:pt x="224" y="56"/>
                      <a:pt x="217" y="68"/>
                      <a:pt x="213" y="80"/>
                    </a:cubicBezTo>
                    <a:cubicBezTo>
                      <a:pt x="204" y="88"/>
                      <a:pt x="210" y="102"/>
                      <a:pt x="201" y="110"/>
                    </a:cubicBezTo>
                    <a:cubicBezTo>
                      <a:pt x="187" y="115"/>
                      <a:pt x="187" y="134"/>
                      <a:pt x="172" y="135"/>
                    </a:cubicBezTo>
                    <a:cubicBezTo>
                      <a:pt x="164" y="133"/>
                      <a:pt x="162" y="141"/>
                      <a:pt x="157" y="142"/>
                    </a:cubicBezTo>
                    <a:cubicBezTo>
                      <a:pt x="148" y="143"/>
                      <a:pt x="146" y="135"/>
                      <a:pt x="147" y="128"/>
                    </a:cubicBezTo>
                    <a:cubicBezTo>
                      <a:pt x="149" y="124"/>
                      <a:pt x="157" y="122"/>
                      <a:pt x="155" y="117"/>
                    </a:cubicBezTo>
                    <a:cubicBezTo>
                      <a:pt x="147" y="120"/>
                      <a:pt x="147" y="120"/>
                      <a:pt x="147" y="120"/>
                    </a:cubicBezTo>
                    <a:cubicBezTo>
                      <a:pt x="140" y="125"/>
                      <a:pt x="143" y="135"/>
                      <a:pt x="141" y="143"/>
                    </a:cubicBezTo>
                    <a:cubicBezTo>
                      <a:pt x="135" y="154"/>
                      <a:pt x="123" y="159"/>
                      <a:pt x="118" y="172"/>
                    </a:cubicBezTo>
                    <a:cubicBezTo>
                      <a:pt x="112" y="172"/>
                      <a:pt x="105" y="173"/>
                      <a:pt x="101" y="176"/>
                    </a:cubicBezTo>
                    <a:cubicBezTo>
                      <a:pt x="91" y="174"/>
                      <a:pt x="84" y="176"/>
                      <a:pt x="75" y="178"/>
                    </a:cubicBezTo>
                    <a:cubicBezTo>
                      <a:pt x="72" y="176"/>
                      <a:pt x="69" y="177"/>
                      <a:pt x="65" y="178"/>
                    </a:cubicBezTo>
                    <a:cubicBezTo>
                      <a:pt x="60" y="179"/>
                      <a:pt x="56" y="180"/>
                      <a:pt x="55" y="173"/>
                    </a:cubicBezTo>
                    <a:cubicBezTo>
                      <a:pt x="37" y="186"/>
                      <a:pt x="22" y="208"/>
                      <a:pt x="0" y="216"/>
                    </a:cubicBezTo>
                    <a:cubicBezTo>
                      <a:pt x="9" y="218"/>
                      <a:pt x="16" y="219"/>
                      <a:pt x="24" y="222"/>
                    </a:cubicBezTo>
                    <a:cubicBezTo>
                      <a:pt x="24" y="219"/>
                      <a:pt x="26" y="216"/>
                      <a:pt x="28" y="213"/>
                    </a:cubicBezTo>
                    <a:cubicBezTo>
                      <a:pt x="32" y="211"/>
                      <a:pt x="37" y="209"/>
                      <a:pt x="40" y="213"/>
                    </a:cubicBezTo>
                    <a:cubicBezTo>
                      <a:pt x="46" y="216"/>
                      <a:pt x="48" y="209"/>
                      <a:pt x="52" y="208"/>
                    </a:cubicBezTo>
                    <a:cubicBezTo>
                      <a:pt x="60" y="207"/>
                      <a:pt x="69" y="197"/>
                      <a:pt x="77" y="205"/>
                    </a:cubicBezTo>
                    <a:cubicBezTo>
                      <a:pt x="83" y="198"/>
                      <a:pt x="92" y="197"/>
                      <a:pt x="100" y="199"/>
                    </a:cubicBezTo>
                    <a:cubicBezTo>
                      <a:pt x="108" y="204"/>
                      <a:pt x="96" y="210"/>
                      <a:pt x="97" y="216"/>
                    </a:cubicBezTo>
                    <a:cubicBezTo>
                      <a:pt x="102" y="213"/>
                      <a:pt x="105" y="208"/>
                      <a:pt x="107" y="204"/>
                    </a:cubicBezTo>
                    <a:cubicBezTo>
                      <a:pt x="109" y="203"/>
                      <a:pt x="111" y="204"/>
                      <a:pt x="112" y="205"/>
                    </a:cubicBezTo>
                    <a:cubicBezTo>
                      <a:pt x="120" y="212"/>
                      <a:pt x="107" y="218"/>
                      <a:pt x="110" y="226"/>
                    </a:cubicBezTo>
                    <a:cubicBezTo>
                      <a:pt x="110" y="230"/>
                      <a:pt x="115" y="233"/>
                      <a:pt x="119" y="234"/>
                    </a:cubicBezTo>
                    <a:cubicBezTo>
                      <a:pt x="122" y="232"/>
                      <a:pt x="126" y="231"/>
                      <a:pt x="127" y="226"/>
                    </a:cubicBezTo>
                    <a:cubicBezTo>
                      <a:pt x="147" y="228"/>
                      <a:pt x="138" y="202"/>
                      <a:pt x="153" y="196"/>
                    </a:cubicBezTo>
                    <a:cubicBezTo>
                      <a:pt x="157" y="198"/>
                      <a:pt x="161" y="200"/>
                      <a:pt x="162" y="204"/>
                    </a:cubicBezTo>
                    <a:cubicBezTo>
                      <a:pt x="166" y="205"/>
                      <a:pt x="167" y="201"/>
                      <a:pt x="170" y="200"/>
                    </a:cubicBezTo>
                    <a:cubicBezTo>
                      <a:pt x="176" y="197"/>
                      <a:pt x="182" y="202"/>
                      <a:pt x="186" y="205"/>
                    </a:cubicBezTo>
                    <a:cubicBezTo>
                      <a:pt x="189" y="202"/>
                      <a:pt x="191" y="196"/>
                      <a:pt x="195" y="191"/>
                    </a:cubicBezTo>
                    <a:cubicBezTo>
                      <a:pt x="204" y="191"/>
                      <a:pt x="197" y="200"/>
                      <a:pt x="203" y="204"/>
                    </a:cubicBezTo>
                    <a:cubicBezTo>
                      <a:pt x="210" y="203"/>
                      <a:pt x="209" y="194"/>
                      <a:pt x="212" y="189"/>
                    </a:cubicBezTo>
                    <a:cubicBezTo>
                      <a:pt x="218" y="184"/>
                      <a:pt x="223" y="189"/>
                      <a:pt x="226" y="194"/>
                    </a:cubicBezTo>
                    <a:cubicBezTo>
                      <a:pt x="236" y="191"/>
                      <a:pt x="226" y="182"/>
                      <a:pt x="227" y="176"/>
                    </a:cubicBezTo>
                    <a:cubicBezTo>
                      <a:pt x="232" y="168"/>
                      <a:pt x="230" y="157"/>
                      <a:pt x="232" y="148"/>
                    </a:cubicBezTo>
                    <a:cubicBezTo>
                      <a:pt x="233" y="142"/>
                      <a:pt x="238" y="142"/>
                      <a:pt x="243" y="140"/>
                    </a:cubicBezTo>
                    <a:cubicBezTo>
                      <a:pt x="244" y="128"/>
                      <a:pt x="242" y="115"/>
                      <a:pt x="245" y="104"/>
                    </a:cubicBezTo>
                    <a:cubicBezTo>
                      <a:pt x="249" y="102"/>
                      <a:pt x="253" y="99"/>
                      <a:pt x="250" y="94"/>
                    </a:cubicBezTo>
                    <a:cubicBezTo>
                      <a:pt x="252" y="90"/>
                      <a:pt x="256" y="90"/>
                      <a:pt x="258" y="88"/>
                    </a:cubicBezTo>
                    <a:cubicBezTo>
                      <a:pt x="262" y="80"/>
                      <a:pt x="262" y="73"/>
                      <a:pt x="261" y="64"/>
                    </a:cubicBezTo>
                    <a:cubicBezTo>
                      <a:pt x="263" y="62"/>
                      <a:pt x="265" y="60"/>
                      <a:pt x="268" y="60"/>
                    </a:cubicBezTo>
                    <a:cubicBezTo>
                      <a:pt x="267" y="39"/>
                      <a:pt x="267" y="39"/>
                      <a:pt x="267" y="39"/>
                    </a:cubicBezTo>
                    <a:cubicBezTo>
                      <a:pt x="266" y="30"/>
                      <a:pt x="257" y="26"/>
                      <a:pt x="250" y="21"/>
                    </a:cubicBezTo>
                    <a:cubicBezTo>
                      <a:pt x="248" y="16"/>
                      <a:pt x="256" y="14"/>
                      <a:pt x="257" y="9"/>
                    </a:cubicBezTo>
                    <a:cubicBezTo>
                      <a:pt x="258" y="5"/>
                      <a:pt x="251" y="3"/>
                      <a:pt x="247" y="0"/>
                    </a:cubicBezTo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2154"/>
              <p:cNvSpPr>
                <a:spLocks/>
              </p:cNvSpPr>
              <p:nvPr/>
            </p:nvSpPr>
            <p:spPr bwMode="auto">
              <a:xfrm>
                <a:off x="1803264" y="1230888"/>
                <a:ext cx="143919" cy="285122"/>
              </a:xfrm>
              <a:custGeom>
                <a:avLst/>
                <a:gdLst>
                  <a:gd name="T0" fmla="*/ 25 w 53"/>
                  <a:gd name="T1" fmla="*/ 9 h 105"/>
                  <a:gd name="T2" fmla="*/ 23 w 53"/>
                  <a:gd name="T3" fmla="*/ 22 h 105"/>
                  <a:gd name="T4" fmla="*/ 10 w 53"/>
                  <a:gd name="T5" fmla="*/ 32 h 105"/>
                  <a:gd name="T6" fmla="*/ 0 w 53"/>
                  <a:gd name="T7" fmla="*/ 68 h 105"/>
                  <a:gd name="T8" fmla="*/ 15 w 53"/>
                  <a:gd name="T9" fmla="*/ 105 h 105"/>
                  <a:gd name="T10" fmla="*/ 25 w 53"/>
                  <a:gd name="T11" fmla="*/ 82 h 105"/>
                  <a:gd name="T12" fmla="*/ 34 w 53"/>
                  <a:gd name="T13" fmla="*/ 62 h 105"/>
                  <a:gd name="T14" fmla="*/ 41 w 53"/>
                  <a:gd name="T15" fmla="*/ 37 h 105"/>
                  <a:gd name="T16" fmla="*/ 53 w 53"/>
                  <a:gd name="T17" fmla="*/ 14 h 105"/>
                  <a:gd name="T18" fmla="*/ 25 w 53"/>
                  <a:gd name="T19" fmla="*/ 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" h="105">
                    <a:moveTo>
                      <a:pt x="25" y="9"/>
                    </a:moveTo>
                    <a:cubicBezTo>
                      <a:pt x="20" y="12"/>
                      <a:pt x="26" y="17"/>
                      <a:pt x="23" y="22"/>
                    </a:cubicBezTo>
                    <a:cubicBezTo>
                      <a:pt x="20" y="27"/>
                      <a:pt x="15" y="29"/>
                      <a:pt x="10" y="32"/>
                    </a:cubicBezTo>
                    <a:cubicBezTo>
                      <a:pt x="7" y="44"/>
                      <a:pt x="3" y="56"/>
                      <a:pt x="0" y="68"/>
                    </a:cubicBezTo>
                    <a:cubicBezTo>
                      <a:pt x="12" y="77"/>
                      <a:pt x="7" y="94"/>
                      <a:pt x="15" y="105"/>
                    </a:cubicBezTo>
                    <a:cubicBezTo>
                      <a:pt x="26" y="104"/>
                      <a:pt x="21" y="89"/>
                      <a:pt x="25" y="82"/>
                    </a:cubicBezTo>
                    <a:cubicBezTo>
                      <a:pt x="34" y="80"/>
                      <a:pt x="33" y="69"/>
                      <a:pt x="34" y="62"/>
                    </a:cubicBezTo>
                    <a:cubicBezTo>
                      <a:pt x="41" y="55"/>
                      <a:pt x="43" y="45"/>
                      <a:pt x="41" y="37"/>
                    </a:cubicBezTo>
                    <a:cubicBezTo>
                      <a:pt x="46" y="29"/>
                      <a:pt x="50" y="22"/>
                      <a:pt x="53" y="14"/>
                    </a:cubicBezTo>
                    <a:cubicBezTo>
                      <a:pt x="49" y="0"/>
                      <a:pt x="34" y="5"/>
                      <a:pt x="25" y="9"/>
                    </a:cubicBezTo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2220"/>
              <p:cNvSpPr>
                <a:spLocks/>
              </p:cNvSpPr>
              <p:nvPr/>
            </p:nvSpPr>
            <p:spPr bwMode="auto">
              <a:xfrm>
                <a:off x="247313" y="2922610"/>
                <a:ext cx="65171" cy="62455"/>
              </a:xfrm>
              <a:custGeom>
                <a:avLst/>
                <a:gdLst>
                  <a:gd name="T0" fmla="*/ 4 w 24"/>
                  <a:gd name="T1" fmla="*/ 0 h 23"/>
                  <a:gd name="T2" fmla="*/ 2 w 24"/>
                  <a:gd name="T3" fmla="*/ 9 h 23"/>
                  <a:gd name="T4" fmla="*/ 16 w 24"/>
                  <a:gd name="T5" fmla="*/ 23 h 23"/>
                  <a:gd name="T6" fmla="*/ 19 w 24"/>
                  <a:gd name="T7" fmla="*/ 23 h 23"/>
                  <a:gd name="T8" fmla="*/ 22 w 24"/>
                  <a:gd name="T9" fmla="*/ 16 h 23"/>
                  <a:gd name="T10" fmla="*/ 4 w 24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23">
                    <a:moveTo>
                      <a:pt x="4" y="0"/>
                    </a:moveTo>
                    <a:cubicBezTo>
                      <a:pt x="2" y="3"/>
                      <a:pt x="0" y="6"/>
                      <a:pt x="2" y="9"/>
                    </a:cubicBezTo>
                    <a:cubicBezTo>
                      <a:pt x="9" y="11"/>
                      <a:pt x="11" y="18"/>
                      <a:pt x="16" y="2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21" y="22"/>
                      <a:pt x="24" y="19"/>
                      <a:pt x="22" y="16"/>
                    </a:cubicBezTo>
                    <a:cubicBezTo>
                      <a:pt x="18" y="10"/>
                      <a:pt x="12" y="1"/>
                      <a:pt x="4" y="0"/>
                    </a:cubicBezTo>
                    <a:close/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2216"/>
              <p:cNvSpPr>
                <a:spLocks/>
              </p:cNvSpPr>
              <p:nvPr/>
            </p:nvSpPr>
            <p:spPr bwMode="auto">
              <a:xfrm>
                <a:off x="157705" y="2833000"/>
                <a:ext cx="43447" cy="35301"/>
              </a:xfrm>
              <a:custGeom>
                <a:avLst/>
                <a:gdLst>
                  <a:gd name="T0" fmla="*/ 2 w 16"/>
                  <a:gd name="T1" fmla="*/ 0 h 13"/>
                  <a:gd name="T2" fmla="*/ 0 w 16"/>
                  <a:gd name="T3" fmla="*/ 5 h 13"/>
                  <a:gd name="T4" fmla="*/ 14 w 16"/>
                  <a:gd name="T5" fmla="*/ 13 h 13"/>
                  <a:gd name="T6" fmla="*/ 15 w 16"/>
                  <a:gd name="T7" fmla="*/ 8 h 13"/>
                  <a:gd name="T8" fmla="*/ 2 w 16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3">
                    <a:moveTo>
                      <a:pt x="2" y="0"/>
                    </a:moveTo>
                    <a:cubicBezTo>
                      <a:pt x="0" y="1"/>
                      <a:pt x="0" y="3"/>
                      <a:pt x="0" y="5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6" y="12"/>
                      <a:pt x="15" y="9"/>
                      <a:pt x="15" y="8"/>
                    </a:cubicBezTo>
                    <a:cubicBezTo>
                      <a:pt x="12" y="4"/>
                      <a:pt x="9" y="0"/>
                      <a:pt x="2" y="0"/>
                    </a:cubicBezTo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2152"/>
              <p:cNvSpPr>
                <a:spLocks/>
              </p:cNvSpPr>
              <p:nvPr/>
            </p:nvSpPr>
            <p:spPr bwMode="auto">
              <a:xfrm>
                <a:off x="-271252" y="-231342"/>
                <a:ext cx="2859112" cy="3086627"/>
              </a:xfrm>
              <a:custGeom>
                <a:avLst/>
                <a:gdLst>
                  <a:gd name="T0" fmla="*/ 104 w 1018"/>
                  <a:gd name="T1" fmla="*/ 866 h 1291"/>
                  <a:gd name="T2" fmla="*/ 112 w 1018"/>
                  <a:gd name="T3" fmla="*/ 935 h 1291"/>
                  <a:gd name="T4" fmla="*/ 148 w 1018"/>
                  <a:gd name="T5" fmla="*/ 932 h 1291"/>
                  <a:gd name="T6" fmla="*/ 191 w 1018"/>
                  <a:gd name="T7" fmla="*/ 943 h 1291"/>
                  <a:gd name="T8" fmla="*/ 224 w 1018"/>
                  <a:gd name="T9" fmla="*/ 1072 h 1291"/>
                  <a:gd name="T10" fmla="*/ 232 w 1018"/>
                  <a:gd name="T11" fmla="*/ 1146 h 1291"/>
                  <a:gd name="T12" fmla="*/ 266 w 1018"/>
                  <a:gd name="T13" fmla="*/ 1228 h 1291"/>
                  <a:gd name="T14" fmla="*/ 342 w 1018"/>
                  <a:gd name="T15" fmla="*/ 1266 h 1291"/>
                  <a:gd name="T16" fmla="*/ 282 w 1018"/>
                  <a:gd name="T17" fmla="*/ 1178 h 1291"/>
                  <a:gd name="T18" fmla="*/ 238 w 1018"/>
                  <a:gd name="T19" fmla="*/ 1072 h 1291"/>
                  <a:gd name="T20" fmla="*/ 267 w 1018"/>
                  <a:gd name="T21" fmla="*/ 1011 h 1291"/>
                  <a:gd name="T22" fmla="*/ 293 w 1018"/>
                  <a:gd name="T23" fmla="*/ 1029 h 1291"/>
                  <a:gd name="T24" fmla="*/ 345 w 1018"/>
                  <a:gd name="T25" fmla="*/ 1076 h 1291"/>
                  <a:gd name="T26" fmla="*/ 400 w 1018"/>
                  <a:gd name="T27" fmla="*/ 1107 h 1291"/>
                  <a:gd name="T28" fmla="*/ 474 w 1018"/>
                  <a:gd name="T29" fmla="*/ 1050 h 1291"/>
                  <a:gd name="T30" fmla="*/ 459 w 1018"/>
                  <a:gd name="T31" fmla="*/ 958 h 1291"/>
                  <a:gd name="T32" fmla="*/ 400 w 1018"/>
                  <a:gd name="T33" fmla="*/ 869 h 1291"/>
                  <a:gd name="T34" fmla="*/ 417 w 1018"/>
                  <a:gd name="T35" fmla="*/ 825 h 1291"/>
                  <a:gd name="T36" fmla="*/ 471 w 1018"/>
                  <a:gd name="T37" fmla="*/ 785 h 1291"/>
                  <a:gd name="T38" fmla="*/ 490 w 1018"/>
                  <a:gd name="T39" fmla="*/ 824 h 1291"/>
                  <a:gd name="T40" fmla="*/ 501 w 1018"/>
                  <a:gd name="T41" fmla="*/ 808 h 1291"/>
                  <a:gd name="T42" fmla="*/ 538 w 1018"/>
                  <a:gd name="T43" fmla="*/ 788 h 1291"/>
                  <a:gd name="T44" fmla="*/ 574 w 1018"/>
                  <a:gd name="T45" fmla="*/ 766 h 1291"/>
                  <a:gd name="T46" fmla="*/ 589 w 1018"/>
                  <a:gd name="T47" fmla="*/ 750 h 1291"/>
                  <a:gd name="T48" fmla="*/ 614 w 1018"/>
                  <a:gd name="T49" fmla="*/ 773 h 1291"/>
                  <a:gd name="T50" fmla="*/ 632 w 1018"/>
                  <a:gd name="T51" fmla="*/ 762 h 1291"/>
                  <a:gd name="T52" fmla="*/ 667 w 1018"/>
                  <a:gd name="T53" fmla="*/ 747 h 1291"/>
                  <a:gd name="T54" fmla="*/ 701 w 1018"/>
                  <a:gd name="T55" fmla="*/ 708 h 1291"/>
                  <a:gd name="T56" fmla="*/ 733 w 1018"/>
                  <a:gd name="T57" fmla="*/ 690 h 1291"/>
                  <a:gd name="T58" fmla="*/ 737 w 1018"/>
                  <a:gd name="T59" fmla="*/ 681 h 1291"/>
                  <a:gd name="T60" fmla="*/ 740 w 1018"/>
                  <a:gd name="T61" fmla="*/ 658 h 1291"/>
                  <a:gd name="T62" fmla="*/ 744 w 1018"/>
                  <a:gd name="T63" fmla="*/ 641 h 1291"/>
                  <a:gd name="T64" fmla="*/ 779 w 1018"/>
                  <a:gd name="T65" fmla="*/ 600 h 1291"/>
                  <a:gd name="T66" fmla="*/ 787 w 1018"/>
                  <a:gd name="T67" fmla="*/ 578 h 1291"/>
                  <a:gd name="T68" fmla="*/ 763 w 1018"/>
                  <a:gd name="T69" fmla="*/ 563 h 1291"/>
                  <a:gd name="T70" fmla="*/ 784 w 1018"/>
                  <a:gd name="T71" fmla="*/ 516 h 1291"/>
                  <a:gd name="T72" fmla="*/ 765 w 1018"/>
                  <a:gd name="T73" fmla="*/ 465 h 1291"/>
                  <a:gd name="T74" fmla="*/ 731 w 1018"/>
                  <a:gd name="T75" fmla="*/ 428 h 1291"/>
                  <a:gd name="T76" fmla="*/ 757 w 1018"/>
                  <a:gd name="T77" fmla="*/ 385 h 1291"/>
                  <a:gd name="T78" fmla="*/ 782 w 1018"/>
                  <a:gd name="T79" fmla="*/ 365 h 1291"/>
                  <a:gd name="T80" fmla="*/ 816 w 1018"/>
                  <a:gd name="T81" fmla="*/ 349 h 1291"/>
                  <a:gd name="T82" fmla="*/ 784 w 1018"/>
                  <a:gd name="T83" fmla="*/ 342 h 1291"/>
                  <a:gd name="T84" fmla="*/ 731 w 1018"/>
                  <a:gd name="T85" fmla="*/ 348 h 1291"/>
                  <a:gd name="T86" fmla="*/ 723 w 1018"/>
                  <a:gd name="T87" fmla="*/ 278 h 1291"/>
                  <a:gd name="T88" fmla="*/ 784 w 1018"/>
                  <a:gd name="T89" fmla="*/ 230 h 1291"/>
                  <a:gd name="T90" fmla="*/ 800 w 1018"/>
                  <a:gd name="T91" fmla="*/ 259 h 1291"/>
                  <a:gd name="T92" fmla="*/ 858 w 1018"/>
                  <a:gd name="T93" fmla="*/ 261 h 1291"/>
                  <a:gd name="T94" fmla="*/ 889 w 1018"/>
                  <a:gd name="T95" fmla="*/ 291 h 1291"/>
                  <a:gd name="T96" fmla="*/ 887 w 1018"/>
                  <a:gd name="T97" fmla="*/ 325 h 1291"/>
                  <a:gd name="T98" fmla="*/ 928 w 1018"/>
                  <a:gd name="T99" fmla="*/ 381 h 1291"/>
                  <a:gd name="T100" fmla="*/ 944 w 1018"/>
                  <a:gd name="T101" fmla="*/ 427 h 1291"/>
                  <a:gd name="T102" fmla="*/ 976 w 1018"/>
                  <a:gd name="T103" fmla="*/ 409 h 1291"/>
                  <a:gd name="T104" fmla="*/ 992 w 1018"/>
                  <a:gd name="T105" fmla="*/ 394 h 1291"/>
                  <a:gd name="T106" fmla="*/ 956 w 1018"/>
                  <a:gd name="T107" fmla="*/ 289 h 1291"/>
                  <a:gd name="T108" fmla="*/ 1018 w 1018"/>
                  <a:gd name="T109" fmla="*/ 191 h 1291"/>
                  <a:gd name="connsiteX0" fmla="*/ 0 w 10000"/>
                  <a:gd name="connsiteY0" fmla="*/ 0 h 9980"/>
                  <a:gd name="connsiteX1" fmla="*/ 246 w 10000"/>
                  <a:gd name="connsiteY1" fmla="*/ 6375 h 9980"/>
                  <a:gd name="connsiteX2" fmla="*/ 1002 w 10000"/>
                  <a:gd name="connsiteY2" fmla="*/ 6631 h 9980"/>
                  <a:gd name="connsiteX3" fmla="*/ 1022 w 10000"/>
                  <a:gd name="connsiteY3" fmla="*/ 6708 h 9980"/>
                  <a:gd name="connsiteX4" fmla="*/ 1071 w 10000"/>
                  <a:gd name="connsiteY4" fmla="*/ 6871 h 9980"/>
                  <a:gd name="connsiteX5" fmla="*/ 1031 w 10000"/>
                  <a:gd name="connsiteY5" fmla="*/ 7072 h 9980"/>
                  <a:gd name="connsiteX6" fmla="*/ 1022 w 10000"/>
                  <a:gd name="connsiteY6" fmla="*/ 7281 h 9980"/>
                  <a:gd name="connsiteX7" fmla="*/ 1100 w 10000"/>
                  <a:gd name="connsiteY7" fmla="*/ 7242 h 9980"/>
                  <a:gd name="connsiteX8" fmla="*/ 1130 w 10000"/>
                  <a:gd name="connsiteY8" fmla="*/ 7266 h 9980"/>
                  <a:gd name="connsiteX9" fmla="*/ 1248 w 10000"/>
                  <a:gd name="connsiteY9" fmla="*/ 7242 h 9980"/>
                  <a:gd name="connsiteX10" fmla="*/ 1336 w 10000"/>
                  <a:gd name="connsiteY10" fmla="*/ 7289 h 9980"/>
                  <a:gd name="connsiteX11" fmla="*/ 1454 w 10000"/>
                  <a:gd name="connsiteY11" fmla="*/ 7219 h 9980"/>
                  <a:gd name="connsiteX12" fmla="*/ 1562 w 10000"/>
                  <a:gd name="connsiteY12" fmla="*/ 7188 h 9980"/>
                  <a:gd name="connsiteX13" fmla="*/ 1650 w 10000"/>
                  <a:gd name="connsiteY13" fmla="*/ 7064 h 9980"/>
                  <a:gd name="connsiteX14" fmla="*/ 1729 w 10000"/>
                  <a:gd name="connsiteY14" fmla="*/ 7057 h 9980"/>
                  <a:gd name="connsiteX15" fmla="*/ 1876 w 10000"/>
                  <a:gd name="connsiteY15" fmla="*/ 7304 h 9980"/>
                  <a:gd name="connsiteX16" fmla="*/ 2053 w 10000"/>
                  <a:gd name="connsiteY16" fmla="*/ 7746 h 9980"/>
                  <a:gd name="connsiteX17" fmla="*/ 2181 w 10000"/>
                  <a:gd name="connsiteY17" fmla="*/ 7808 h 9980"/>
                  <a:gd name="connsiteX18" fmla="*/ 2200 w 10000"/>
                  <a:gd name="connsiteY18" fmla="*/ 7994 h 9980"/>
                  <a:gd name="connsiteX19" fmla="*/ 2200 w 10000"/>
                  <a:gd name="connsiteY19" fmla="*/ 8304 h 9980"/>
                  <a:gd name="connsiteX20" fmla="*/ 2092 w 10000"/>
                  <a:gd name="connsiteY20" fmla="*/ 8590 h 9980"/>
                  <a:gd name="connsiteX21" fmla="*/ 2092 w 10000"/>
                  <a:gd name="connsiteY21" fmla="*/ 8792 h 9980"/>
                  <a:gd name="connsiteX22" fmla="*/ 2181 w 10000"/>
                  <a:gd name="connsiteY22" fmla="*/ 8830 h 9980"/>
                  <a:gd name="connsiteX23" fmla="*/ 2279 w 10000"/>
                  <a:gd name="connsiteY23" fmla="*/ 8877 h 9980"/>
                  <a:gd name="connsiteX24" fmla="*/ 2525 w 10000"/>
                  <a:gd name="connsiteY24" fmla="*/ 9125 h 9980"/>
                  <a:gd name="connsiteX25" fmla="*/ 2534 w 10000"/>
                  <a:gd name="connsiteY25" fmla="*/ 9140 h 9980"/>
                  <a:gd name="connsiteX26" fmla="*/ 2652 w 10000"/>
                  <a:gd name="connsiteY26" fmla="*/ 9334 h 9980"/>
                  <a:gd name="connsiteX27" fmla="*/ 2613 w 10000"/>
                  <a:gd name="connsiteY27" fmla="*/ 9512 h 9980"/>
                  <a:gd name="connsiteX28" fmla="*/ 2701 w 10000"/>
                  <a:gd name="connsiteY28" fmla="*/ 9682 h 9980"/>
                  <a:gd name="connsiteX29" fmla="*/ 3055 w 10000"/>
                  <a:gd name="connsiteY29" fmla="*/ 9954 h 9980"/>
                  <a:gd name="connsiteX30" fmla="*/ 3291 w 10000"/>
                  <a:gd name="connsiteY30" fmla="*/ 9954 h 9980"/>
                  <a:gd name="connsiteX31" fmla="*/ 3360 w 10000"/>
                  <a:gd name="connsiteY31" fmla="*/ 9806 h 9980"/>
                  <a:gd name="connsiteX32" fmla="*/ 3310 w 10000"/>
                  <a:gd name="connsiteY32" fmla="*/ 9582 h 9980"/>
                  <a:gd name="connsiteX33" fmla="*/ 3134 w 10000"/>
                  <a:gd name="connsiteY33" fmla="*/ 9318 h 9980"/>
                  <a:gd name="connsiteX34" fmla="*/ 3065 w 10000"/>
                  <a:gd name="connsiteY34" fmla="*/ 9241 h 9980"/>
                  <a:gd name="connsiteX35" fmla="*/ 2770 w 10000"/>
                  <a:gd name="connsiteY35" fmla="*/ 9125 h 9980"/>
                  <a:gd name="connsiteX36" fmla="*/ 2652 w 10000"/>
                  <a:gd name="connsiteY36" fmla="*/ 9078 h 9980"/>
                  <a:gd name="connsiteX37" fmla="*/ 2407 w 10000"/>
                  <a:gd name="connsiteY37" fmla="*/ 8691 h 9980"/>
                  <a:gd name="connsiteX38" fmla="*/ 2259 w 10000"/>
                  <a:gd name="connsiteY38" fmla="*/ 8490 h 9980"/>
                  <a:gd name="connsiteX39" fmla="*/ 2338 w 10000"/>
                  <a:gd name="connsiteY39" fmla="*/ 8304 h 9980"/>
                  <a:gd name="connsiteX40" fmla="*/ 2417 w 10000"/>
                  <a:gd name="connsiteY40" fmla="*/ 8071 h 9980"/>
                  <a:gd name="connsiteX41" fmla="*/ 2456 w 10000"/>
                  <a:gd name="connsiteY41" fmla="*/ 7862 h 9980"/>
                  <a:gd name="connsiteX42" fmla="*/ 2525 w 10000"/>
                  <a:gd name="connsiteY42" fmla="*/ 7808 h 9980"/>
                  <a:gd name="connsiteX43" fmla="*/ 2623 w 10000"/>
                  <a:gd name="connsiteY43" fmla="*/ 7831 h 9980"/>
                  <a:gd name="connsiteX44" fmla="*/ 2721 w 10000"/>
                  <a:gd name="connsiteY44" fmla="*/ 7878 h 9980"/>
                  <a:gd name="connsiteX45" fmla="*/ 2731 w 10000"/>
                  <a:gd name="connsiteY45" fmla="*/ 7955 h 9980"/>
                  <a:gd name="connsiteX46" fmla="*/ 2790 w 10000"/>
                  <a:gd name="connsiteY46" fmla="*/ 7971 h 9980"/>
                  <a:gd name="connsiteX47" fmla="*/ 2878 w 10000"/>
                  <a:gd name="connsiteY47" fmla="*/ 7971 h 9980"/>
                  <a:gd name="connsiteX48" fmla="*/ 2947 w 10000"/>
                  <a:gd name="connsiteY48" fmla="*/ 7978 h 9980"/>
                  <a:gd name="connsiteX49" fmla="*/ 3016 w 10000"/>
                  <a:gd name="connsiteY49" fmla="*/ 8040 h 9980"/>
                  <a:gd name="connsiteX50" fmla="*/ 3281 w 10000"/>
                  <a:gd name="connsiteY50" fmla="*/ 8304 h 9980"/>
                  <a:gd name="connsiteX51" fmla="*/ 3389 w 10000"/>
                  <a:gd name="connsiteY51" fmla="*/ 8335 h 9980"/>
                  <a:gd name="connsiteX52" fmla="*/ 3477 w 10000"/>
                  <a:gd name="connsiteY52" fmla="*/ 8319 h 9980"/>
                  <a:gd name="connsiteX53" fmla="*/ 3566 w 10000"/>
                  <a:gd name="connsiteY53" fmla="*/ 8598 h 9980"/>
                  <a:gd name="connsiteX54" fmla="*/ 3664 w 10000"/>
                  <a:gd name="connsiteY54" fmla="*/ 8714 h 9980"/>
                  <a:gd name="connsiteX55" fmla="*/ 3929 w 10000"/>
                  <a:gd name="connsiteY55" fmla="*/ 8575 h 9980"/>
                  <a:gd name="connsiteX56" fmla="*/ 4214 w 10000"/>
                  <a:gd name="connsiteY56" fmla="*/ 8358 h 9980"/>
                  <a:gd name="connsiteX57" fmla="*/ 4371 w 10000"/>
                  <a:gd name="connsiteY57" fmla="*/ 8319 h 9980"/>
                  <a:gd name="connsiteX58" fmla="*/ 4460 w 10000"/>
                  <a:gd name="connsiteY58" fmla="*/ 8311 h 9980"/>
                  <a:gd name="connsiteX59" fmla="*/ 4656 w 10000"/>
                  <a:gd name="connsiteY59" fmla="*/ 8133 h 9980"/>
                  <a:gd name="connsiteX60" fmla="*/ 4705 w 10000"/>
                  <a:gd name="connsiteY60" fmla="*/ 7878 h 9980"/>
                  <a:gd name="connsiteX61" fmla="*/ 4656 w 10000"/>
                  <a:gd name="connsiteY61" fmla="*/ 7730 h 9980"/>
                  <a:gd name="connsiteX62" fmla="*/ 4558 w 10000"/>
                  <a:gd name="connsiteY62" fmla="*/ 7552 h 9980"/>
                  <a:gd name="connsiteX63" fmla="*/ 4509 w 10000"/>
                  <a:gd name="connsiteY63" fmla="*/ 7421 h 9980"/>
                  <a:gd name="connsiteX64" fmla="*/ 4361 w 10000"/>
                  <a:gd name="connsiteY64" fmla="*/ 7281 h 9980"/>
                  <a:gd name="connsiteX65" fmla="*/ 4185 w 10000"/>
                  <a:gd name="connsiteY65" fmla="*/ 7165 h 9980"/>
                  <a:gd name="connsiteX66" fmla="*/ 4037 w 10000"/>
                  <a:gd name="connsiteY66" fmla="*/ 6933 h 9980"/>
                  <a:gd name="connsiteX67" fmla="*/ 3929 w 10000"/>
                  <a:gd name="connsiteY67" fmla="*/ 6731 h 9980"/>
                  <a:gd name="connsiteX68" fmla="*/ 3870 w 10000"/>
                  <a:gd name="connsiteY68" fmla="*/ 6731 h 9980"/>
                  <a:gd name="connsiteX69" fmla="*/ 3870 w 10000"/>
                  <a:gd name="connsiteY69" fmla="*/ 6638 h 9980"/>
                  <a:gd name="connsiteX70" fmla="*/ 3939 w 10000"/>
                  <a:gd name="connsiteY70" fmla="*/ 6483 h 9980"/>
                  <a:gd name="connsiteX71" fmla="*/ 4096 w 10000"/>
                  <a:gd name="connsiteY71" fmla="*/ 6390 h 9980"/>
                  <a:gd name="connsiteX72" fmla="*/ 4293 w 10000"/>
                  <a:gd name="connsiteY72" fmla="*/ 6243 h 9980"/>
                  <a:gd name="connsiteX73" fmla="*/ 4479 w 10000"/>
                  <a:gd name="connsiteY73" fmla="*/ 6119 h 9980"/>
                  <a:gd name="connsiteX74" fmla="*/ 4548 w 10000"/>
                  <a:gd name="connsiteY74" fmla="*/ 6143 h 9980"/>
                  <a:gd name="connsiteX75" fmla="*/ 4627 w 10000"/>
                  <a:gd name="connsiteY75" fmla="*/ 6081 h 9980"/>
                  <a:gd name="connsiteX76" fmla="*/ 4804 w 10000"/>
                  <a:gd name="connsiteY76" fmla="*/ 6096 h 9980"/>
                  <a:gd name="connsiteX77" fmla="*/ 4833 w 10000"/>
                  <a:gd name="connsiteY77" fmla="*/ 6174 h 9980"/>
                  <a:gd name="connsiteX78" fmla="*/ 4804 w 10000"/>
                  <a:gd name="connsiteY78" fmla="*/ 6243 h 9980"/>
                  <a:gd name="connsiteX79" fmla="*/ 4813 w 10000"/>
                  <a:gd name="connsiteY79" fmla="*/ 6383 h 9980"/>
                  <a:gd name="connsiteX80" fmla="*/ 4902 w 10000"/>
                  <a:gd name="connsiteY80" fmla="*/ 6367 h 9980"/>
                  <a:gd name="connsiteX81" fmla="*/ 4990 w 10000"/>
                  <a:gd name="connsiteY81" fmla="*/ 6352 h 9980"/>
                  <a:gd name="connsiteX82" fmla="*/ 5000 w 10000"/>
                  <a:gd name="connsiteY82" fmla="*/ 6321 h 9980"/>
                  <a:gd name="connsiteX83" fmla="*/ 4921 w 10000"/>
                  <a:gd name="connsiteY83" fmla="*/ 6259 h 9980"/>
                  <a:gd name="connsiteX84" fmla="*/ 4971 w 10000"/>
                  <a:gd name="connsiteY84" fmla="*/ 6189 h 9980"/>
                  <a:gd name="connsiteX85" fmla="*/ 5010 w 10000"/>
                  <a:gd name="connsiteY85" fmla="*/ 6112 h 9980"/>
                  <a:gd name="connsiteX86" fmla="*/ 5147 w 10000"/>
                  <a:gd name="connsiteY86" fmla="*/ 6104 h 9980"/>
                  <a:gd name="connsiteX87" fmla="*/ 5285 w 10000"/>
                  <a:gd name="connsiteY87" fmla="*/ 6104 h 9980"/>
                  <a:gd name="connsiteX88" fmla="*/ 5383 w 10000"/>
                  <a:gd name="connsiteY88" fmla="*/ 6065 h 9980"/>
                  <a:gd name="connsiteX89" fmla="*/ 5491 w 10000"/>
                  <a:gd name="connsiteY89" fmla="*/ 6034 h 9980"/>
                  <a:gd name="connsiteX90" fmla="*/ 5629 w 10000"/>
                  <a:gd name="connsiteY90" fmla="*/ 5926 h 9980"/>
                  <a:gd name="connsiteX91" fmla="*/ 5639 w 10000"/>
                  <a:gd name="connsiteY91" fmla="*/ 5933 h 9980"/>
                  <a:gd name="connsiteX92" fmla="*/ 5658 w 10000"/>
                  <a:gd name="connsiteY92" fmla="*/ 5856 h 9980"/>
                  <a:gd name="connsiteX93" fmla="*/ 5639 w 10000"/>
                  <a:gd name="connsiteY93" fmla="*/ 5825 h 9980"/>
                  <a:gd name="connsiteX94" fmla="*/ 5697 w 10000"/>
                  <a:gd name="connsiteY94" fmla="*/ 5825 h 9980"/>
                  <a:gd name="connsiteX95" fmla="*/ 5786 w 10000"/>
                  <a:gd name="connsiteY95" fmla="*/ 5809 h 9980"/>
                  <a:gd name="connsiteX96" fmla="*/ 5855 w 10000"/>
                  <a:gd name="connsiteY96" fmla="*/ 5871 h 9980"/>
                  <a:gd name="connsiteX97" fmla="*/ 5904 w 10000"/>
                  <a:gd name="connsiteY97" fmla="*/ 5949 h 9980"/>
                  <a:gd name="connsiteX98" fmla="*/ 5943 w 10000"/>
                  <a:gd name="connsiteY98" fmla="*/ 5964 h 9980"/>
                  <a:gd name="connsiteX99" fmla="*/ 6031 w 10000"/>
                  <a:gd name="connsiteY99" fmla="*/ 5988 h 9980"/>
                  <a:gd name="connsiteX100" fmla="*/ 6031 w 10000"/>
                  <a:gd name="connsiteY100" fmla="*/ 5918 h 9980"/>
                  <a:gd name="connsiteX101" fmla="*/ 6139 w 10000"/>
                  <a:gd name="connsiteY101" fmla="*/ 5887 h 9980"/>
                  <a:gd name="connsiteX102" fmla="*/ 6159 w 10000"/>
                  <a:gd name="connsiteY102" fmla="*/ 5918 h 9980"/>
                  <a:gd name="connsiteX103" fmla="*/ 6208 w 10000"/>
                  <a:gd name="connsiteY103" fmla="*/ 5902 h 9980"/>
                  <a:gd name="connsiteX104" fmla="*/ 6267 w 10000"/>
                  <a:gd name="connsiteY104" fmla="*/ 5895 h 9980"/>
                  <a:gd name="connsiteX105" fmla="*/ 6277 w 10000"/>
                  <a:gd name="connsiteY105" fmla="*/ 5871 h 9980"/>
                  <a:gd name="connsiteX106" fmla="*/ 6464 w 10000"/>
                  <a:gd name="connsiteY106" fmla="*/ 5871 h 9980"/>
                  <a:gd name="connsiteX107" fmla="*/ 6552 w 10000"/>
                  <a:gd name="connsiteY107" fmla="*/ 5786 h 9980"/>
                  <a:gd name="connsiteX108" fmla="*/ 6562 w 10000"/>
                  <a:gd name="connsiteY108" fmla="*/ 5716 h 9980"/>
                  <a:gd name="connsiteX109" fmla="*/ 6719 w 10000"/>
                  <a:gd name="connsiteY109" fmla="*/ 5616 h 9980"/>
                  <a:gd name="connsiteX110" fmla="*/ 6876 w 10000"/>
                  <a:gd name="connsiteY110" fmla="*/ 5569 h 9980"/>
                  <a:gd name="connsiteX111" fmla="*/ 6886 w 10000"/>
                  <a:gd name="connsiteY111" fmla="*/ 5484 h 9980"/>
                  <a:gd name="connsiteX112" fmla="*/ 7053 w 10000"/>
                  <a:gd name="connsiteY112" fmla="*/ 5422 h 9980"/>
                  <a:gd name="connsiteX113" fmla="*/ 7102 w 10000"/>
                  <a:gd name="connsiteY113" fmla="*/ 5391 h 9980"/>
                  <a:gd name="connsiteX114" fmla="*/ 7161 w 10000"/>
                  <a:gd name="connsiteY114" fmla="*/ 5368 h 9980"/>
                  <a:gd name="connsiteX115" fmla="*/ 7200 w 10000"/>
                  <a:gd name="connsiteY115" fmla="*/ 5345 h 9980"/>
                  <a:gd name="connsiteX116" fmla="*/ 7191 w 10000"/>
                  <a:gd name="connsiteY116" fmla="*/ 5306 h 9980"/>
                  <a:gd name="connsiteX117" fmla="*/ 7250 w 10000"/>
                  <a:gd name="connsiteY117" fmla="*/ 5290 h 9980"/>
                  <a:gd name="connsiteX118" fmla="*/ 7308 w 10000"/>
                  <a:gd name="connsiteY118" fmla="*/ 5283 h 9980"/>
                  <a:gd name="connsiteX119" fmla="*/ 7240 w 10000"/>
                  <a:gd name="connsiteY119" fmla="*/ 5275 h 9980"/>
                  <a:gd name="connsiteX120" fmla="*/ 7250 w 10000"/>
                  <a:gd name="connsiteY120" fmla="*/ 5229 h 9980"/>
                  <a:gd name="connsiteX121" fmla="*/ 7200 w 10000"/>
                  <a:gd name="connsiteY121" fmla="*/ 5236 h 9980"/>
                  <a:gd name="connsiteX122" fmla="*/ 7151 w 10000"/>
                  <a:gd name="connsiteY122" fmla="*/ 5244 h 9980"/>
                  <a:gd name="connsiteX123" fmla="*/ 7269 w 10000"/>
                  <a:gd name="connsiteY123" fmla="*/ 5097 h 9980"/>
                  <a:gd name="connsiteX124" fmla="*/ 7200 w 10000"/>
                  <a:gd name="connsiteY124" fmla="*/ 5089 h 9980"/>
                  <a:gd name="connsiteX125" fmla="*/ 7122 w 10000"/>
                  <a:gd name="connsiteY125" fmla="*/ 5074 h 9980"/>
                  <a:gd name="connsiteX126" fmla="*/ 7191 w 10000"/>
                  <a:gd name="connsiteY126" fmla="*/ 5027 h 9980"/>
                  <a:gd name="connsiteX127" fmla="*/ 7308 w 10000"/>
                  <a:gd name="connsiteY127" fmla="*/ 4965 h 9980"/>
                  <a:gd name="connsiteX128" fmla="*/ 7338 w 10000"/>
                  <a:gd name="connsiteY128" fmla="*/ 5012 h 9980"/>
                  <a:gd name="connsiteX129" fmla="*/ 7515 w 10000"/>
                  <a:gd name="connsiteY129" fmla="*/ 4888 h 9980"/>
                  <a:gd name="connsiteX130" fmla="*/ 7456 w 10000"/>
                  <a:gd name="connsiteY130" fmla="*/ 4802 h 9980"/>
                  <a:gd name="connsiteX131" fmla="*/ 7652 w 10000"/>
                  <a:gd name="connsiteY131" fmla="*/ 4648 h 9980"/>
                  <a:gd name="connsiteX132" fmla="*/ 7711 w 10000"/>
                  <a:gd name="connsiteY132" fmla="*/ 4710 h 9980"/>
                  <a:gd name="connsiteX133" fmla="*/ 7829 w 10000"/>
                  <a:gd name="connsiteY133" fmla="*/ 4485 h 9980"/>
                  <a:gd name="connsiteX134" fmla="*/ 7800 w 10000"/>
                  <a:gd name="connsiteY134" fmla="*/ 4485 h 9980"/>
                  <a:gd name="connsiteX135" fmla="*/ 7731 w 10000"/>
                  <a:gd name="connsiteY135" fmla="*/ 4477 h 9980"/>
                  <a:gd name="connsiteX136" fmla="*/ 7809 w 10000"/>
                  <a:gd name="connsiteY136" fmla="*/ 4384 h 9980"/>
                  <a:gd name="connsiteX137" fmla="*/ 7682 w 10000"/>
                  <a:gd name="connsiteY137" fmla="*/ 4353 h 9980"/>
                  <a:gd name="connsiteX138" fmla="*/ 7574 w 10000"/>
                  <a:gd name="connsiteY138" fmla="*/ 4369 h 9980"/>
                  <a:gd name="connsiteX139" fmla="*/ 7495 w 10000"/>
                  <a:gd name="connsiteY139" fmla="*/ 4361 h 9980"/>
                  <a:gd name="connsiteX140" fmla="*/ 7466 w 10000"/>
                  <a:gd name="connsiteY140" fmla="*/ 4307 h 9980"/>
                  <a:gd name="connsiteX141" fmla="*/ 7515 w 10000"/>
                  <a:gd name="connsiteY141" fmla="*/ 4237 h 9980"/>
                  <a:gd name="connsiteX142" fmla="*/ 7849 w 10000"/>
                  <a:gd name="connsiteY142" fmla="*/ 4136 h 9980"/>
                  <a:gd name="connsiteX143" fmla="*/ 7701 w 10000"/>
                  <a:gd name="connsiteY143" fmla="*/ 3997 h 9980"/>
                  <a:gd name="connsiteX144" fmla="*/ 7829 w 10000"/>
                  <a:gd name="connsiteY144" fmla="*/ 3981 h 9980"/>
                  <a:gd name="connsiteX145" fmla="*/ 7760 w 10000"/>
                  <a:gd name="connsiteY145" fmla="*/ 3803 h 9980"/>
                  <a:gd name="connsiteX146" fmla="*/ 7662 w 10000"/>
                  <a:gd name="connsiteY146" fmla="*/ 3772 h 9980"/>
                  <a:gd name="connsiteX147" fmla="*/ 7515 w 10000"/>
                  <a:gd name="connsiteY147" fmla="*/ 3602 h 9980"/>
                  <a:gd name="connsiteX148" fmla="*/ 7436 w 10000"/>
                  <a:gd name="connsiteY148" fmla="*/ 3354 h 9980"/>
                  <a:gd name="connsiteX149" fmla="*/ 7387 w 10000"/>
                  <a:gd name="connsiteY149" fmla="*/ 3362 h 9980"/>
                  <a:gd name="connsiteX150" fmla="*/ 7318 w 10000"/>
                  <a:gd name="connsiteY150" fmla="*/ 3362 h 9980"/>
                  <a:gd name="connsiteX151" fmla="*/ 7181 w 10000"/>
                  <a:gd name="connsiteY151" fmla="*/ 3315 h 9980"/>
                  <a:gd name="connsiteX152" fmla="*/ 7210 w 10000"/>
                  <a:gd name="connsiteY152" fmla="*/ 3153 h 9980"/>
                  <a:gd name="connsiteX153" fmla="*/ 7318 w 10000"/>
                  <a:gd name="connsiteY153" fmla="*/ 3091 h 9980"/>
                  <a:gd name="connsiteX154" fmla="*/ 7397 w 10000"/>
                  <a:gd name="connsiteY154" fmla="*/ 2990 h 9980"/>
                  <a:gd name="connsiteX155" fmla="*/ 7436 w 10000"/>
                  <a:gd name="connsiteY155" fmla="*/ 2982 h 9980"/>
                  <a:gd name="connsiteX156" fmla="*/ 7475 w 10000"/>
                  <a:gd name="connsiteY156" fmla="*/ 2959 h 9980"/>
                  <a:gd name="connsiteX157" fmla="*/ 7515 w 10000"/>
                  <a:gd name="connsiteY157" fmla="*/ 2912 h 9980"/>
                  <a:gd name="connsiteX158" fmla="*/ 7662 w 10000"/>
                  <a:gd name="connsiteY158" fmla="*/ 2866 h 9980"/>
                  <a:gd name="connsiteX159" fmla="*/ 7682 w 10000"/>
                  <a:gd name="connsiteY159" fmla="*/ 2827 h 9980"/>
                  <a:gd name="connsiteX160" fmla="*/ 7770 w 10000"/>
                  <a:gd name="connsiteY160" fmla="*/ 2773 h 9980"/>
                  <a:gd name="connsiteX161" fmla="*/ 7868 w 10000"/>
                  <a:gd name="connsiteY161" fmla="*/ 2734 h 9980"/>
                  <a:gd name="connsiteX162" fmla="*/ 7947 w 10000"/>
                  <a:gd name="connsiteY162" fmla="*/ 2727 h 9980"/>
                  <a:gd name="connsiteX163" fmla="*/ 8016 w 10000"/>
                  <a:gd name="connsiteY163" fmla="*/ 2703 h 9980"/>
                  <a:gd name="connsiteX164" fmla="*/ 7996 w 10000"/>
                  <a:gd name="connsiteY164" fmla="*/ 2665 h 9980"/>
                  <a:gd name="connsiteX165" fmla="*/ 8026 w 10000"/>
                  <a:gd name="connsiteY165" fmla="*/ 2641 h 9980"/>
                  <a:gd name="connsiteX166" fmla="*/ 7888 w 10000"/>
                  <a:gd name="connsiteY166" fmla="*/ 2634 h 9980"/>
                  <a:gd name="connsiteX167" fmla="*/ 7701 w 10000"/>
                  <a:gd name="connsiteY167" fmla="*/ 2649 h 9980"/>
                  <a:gd name="connsiteX168" fmla="*/ 7613 w 10000"/>
                  <a:gd name="connsiteY168" fmla="*/ 2587 h 9980"/>
                  <a:gd name="connsiteX169" fmla="*/ 7603 w 10000"/>
                  <a:gd name="connsiteY169" fmla="*/ 2541 h 9980"/>
                  <a:gd name="connsiteX170" fmla="*/ 7338 w 10000"/>
                  <a:gd name="connsiteY170" fmla="*/ 2688 h 9980"/>
                  <a:gd name="connsiteX171" fmla="*/ 7181 w 10000"/>
                  <a:gd name="connsiteY171" fmla="*/ 2696 h 9980"/>
                  <a:gd name="connsiteX172" fmla="*/ 7004 w 10000"/>
                  <a:gd name="connsiteY172" fmla="*/ 2572 h 9980"/>
                  <a:gd name="connsiteX173" fmla="*/ 6847 w 10000"/>
                  <a:gd name="connsiteY173" fmla="*/ 2417 h 9980"/>
                  <a:gd name="connsiteX174" fmla="*/ 6965 w 10000"/>
                  <a:gd name="connsiteY174" fmla="*/ 2146 h 9980"/>
                  <a:gd name="connsiteX175" fmla="*/ 7102 w 10000"/>
                  <a:gd name="connsiteY175" fmla="*/ 2153 h 9980"/>
                  <a:gd name="connsiteX176" fmla="*/ 7171 w 10000"/>
                  <a:gd name="connsiteY176" fmla="*/ 2169 h 9980"/>
                  <a:gd name="connsiteX177" fmla="*/ 7377 w 10000"/>
                  <a:gd name="connsiteY177" fmla="*/ 1960 h 9980"/>
                  <a:gd name="connsiteX178" fmla="*/ 7623 w 10000"/>
                  <a:gd name="connsiteY178" fmla="*/ 1836 h 9980"/>
                  <a:gd name="connsiteX179" fmla="*/ 7701 w 10000"/>
                  <a:gd name="connsiteY179" fmla="*/ 1782 h 9980"/>
                  <a:gd name="connsiteX180" fmla="*/ 7780 w 10000"/>
                  <a:gd name="connsiteY180" fmla="*/ 1774 h 9980"/>
                  <a:gd name="connsiteX181" fmla="*/ 7859 w 10000"/>
                  <a:gd name="connsiteY181" fmla="*/ 1712 h 9980"/>
                  <a:gd name="connsiteX182" fmla="*/ 7967 w 10000"/>
                  <a:gd name="connsiteY182" fmla="*/ 1867 h 9980"/>
                  <a:gd name="connsiteX183" fmla="*/ 7859 w 10000"/>
                  <a:gd name="connsiteY183" fmla="*/ 2006 h 9980"/>
                  <a:gd name="connsiteX184" fmla="*/ 7849 w 10000"/>
                  <a:gd name="connsiteY184" fmla="*/ 2177 h 9980"/>
                  <a:gd name="connsiteX185" fmla="*/ 7800 w 10000"/>
                  <a:gd name="connsiteY185" fmla="*/ 2270 h 9980"/>
                  <a:gd name="connsiteX186" fmla="*/ 8124 w 10000"/>
                  <a:gd name="connsiteY186" fmla="*/ 2107 h 9980"/>
                  <a:gd name="connsiteX187" fmla="*/ 8428 w 10000"/>
                  <a:gd name="connsiteY187" fmla="*/ 2022 h 9980"/>
                  <a:gd name="connsiteX188" fmla="*/ 8497 w 10000"/>
                  <a:gd name="connsiteY188" fmla="*/ 2045 h 9980"/>
                  <a:gd name="connsiteX189" fmla="*/ 8595 w 10000"/>
                  <a:gd name="connsiteY189" fmla="*/ 2037 h 9980"/>
                  <a:gd name="connsiteX190" fmla="*/ 8802 w 10000"/>
                  <a:gd name="connsiteY190" fmla="*/ 2053 h 9980"/>
                  <a:gd name="connsiteX191" fmla="*/ 8733 w 10000"/>
                  <a:gd name="connsiteY191" fmla="*/ 2254 h 9980"/>
                  <a:gd name="connsiteX192" fmla="*/ 8733 w 10000"/>
                  <a:gd name="connsiteY192" fmla="*/ 2355 h 9980"/>
                  <a:gd name="connsiteX193" fmla="*/ 8635 w 10000"/>
                  <a:gd name="connsiteY193" fmla="*/ 2386 h 9980"/>
                  <a:gd name="connsiteX194" fmla="*/ 8625 w 10000"/>
                  <a:gd name="connsiteY194" fmla="*/ 2479 h 9980"/>
                  <a:gd name="connsiteX195" fmla="*/ 8713 w 10000"/>
                  <a:gd name="connsiteY195" fmla="*/ 2517 h 9980"/>
                  <a:gd name="connsiteX196" fmla="*/ 9028 w 10000"/>
                  <a:gd name="connsiteY196" fmla="*/ 2541 h 9980"/>
                  <a:gd name="connsiteX197" fmla="*/ 9028 w 10000"/>
                  <a:gd name="connsiteY197" fmla="*/ 2742 h 9980"/>
                  <a:gd name="connsiteX198" fmla="*/ 8959 w 10000"/>
                  <a:gd name="connsiteY198" fmla="*/ 2796 h 9980"/>
                  <a:gd name="connsiteX199" fmla="*/ 9116 w 10000"/>
                  <a:gd name="connsiteY199" fmla="*/ 2951 h 9980"/>
                  <a:gd name="connsiteX200" fmla="*/ 9067 w 10000"/>
                  <a:gd name="connsiteY200" fmla="*/ 3098 h 9980"/>
                  <a:gd name="connsiteX201" fmla="*/ 9086 w 10000"/>
                  <a:gd name="connsiteY201" fmla="*/ 3261 h 9980"/>
                  <a:gd name="connsiteX202" fmla="*/ 9116 w 10000"/>
                  <a:gd name="connsiteY202" fmla="*/ 3338 h 9980"/>
                  <a:gd name="connsiteX203" fmla="*/ 9273 w 10000"/>
                  <a:gd name="connsiteY203" fmla="*/ 3308 h 9980"/>
                  <a:gd name="connsiteX204" fmla="*/ 9332 w 10000"/>
                  <a:gd name="connsiteY204" fmla="*/ 3300 h 9980"/>
                  <a:gd name="connsiteX205" fmla="*/ 9411 w 10000"/>
                  <a:gd name="connsiteY205" fmla="*/ 3230 h 9980"/>
                  <a:gd name="connsiteX206" fmla="*/ 9519 w 10000"/>
                  <a:gd name="connsiteY206" fmla="*/ 3230 h 9980"/>
                  <a:gd name="connsiteX207" fmla="*/ 9587 w 10000"/>
                  <a:gd name="connsiteY207" fmla="*/ 3168 h 9980"/>
                  <a:gd name="connsiteX208" fmla="*/ 9627 w 10000"/>
                  <a:gd name="connsiteY208" fmla="*/ 3207 h 9980"/>
                  <a:gd name="connsiteX209" fmla="*/ 9646 w 10000"/>
                  <a:gd name="connsiteY209" fmla="*/ 3091 h 9980"/>
                  <a:gd name="connsiteX210" fmla="*/ 9695 w 10000"/>
                  <a:gd name="connsiteY210" fmla="*/ 3060 h 9980"/>
                  <a:gd name="connsiteX211" fmla="*/ 9745 w 10000"/>
                  <a:gd name="connsiteY211" fmla="*/ 3052 h 9980"/>
                  <a:gd name="connsiteX212" fmla="*/ 9804 w 10000"/>
                  <a:gd name="connsiteY212" fmla="*/ 2874 h 9980"/>
                  <a:gd name="connsiteX213" fmla="*/ 9735 w 10000"/>
                  <a:gd name="connsiteY213" fmla="*/ 2672 h 9980"/>
                  <a:gd name="connsiteX214" fmla="*/ 9558 w 10000"/>
                  <a:gd name="connsiteY214" fmla="*/ 2486 h 9980"/>
                  <a:gd name="connsiteX215" fmla="*/ 9391 w 10000"/>
                  <a:gd name="connsiteY215" fmla="*/ 2239 h 9980"/>
                  <a:gd name="connsiteX216" fmla="*/ 9420 w 10000"/>
                  <a:gd name="connsiteY216" fmla="*/ 2022 h 9980"/>
                  <a:gd name="connsiteX217" fmla="*/ 9862 w 10000"/>
                  <a:gd name="connsiteY217" fmla="*/ 1828 h 9980"/>
                  <a:gd name="connsiteX218" fmla="*/ 9784 w 10000"/>
                  <a:gd name="connsiteY218" fmla="*/ 1665 h 9980"/>
                  <a:gd name="connsiteX219" fmla="*/ 10000 w 10000"/>
                  <a:gd name="connsiteY219" fmla="*/ 1479 h 9980"/>
                  <a:gd name="connsiteX220" fmla="*/ 1185 w 10000"/>
                  <a:gd name="connsiteY220" fmla="*/ 1274 h 9980"/>
                  <a:gd name="connsiteX0" fmla="*/ 0 w 9964"/>
                  <a:gd name="connsiteY0" fmla="*/ 455 h 9235"/>
                  <a:gd name="connsiteX1" fmla="*/ 210 w 9964"/>
                  <a:gd name="connsiteY1" fmla="*/ 5623 h 9235"/>
                  <a:gd name="connsiteX2" fmla="*/ 966 w 9964"/>
                  <a:gd name="connsiteY2" fmla="*/ 5879 h 9235"/>
                  <a:gd name="connsiteX3" fmla="*/ 986 w 9964"/>
                  <a:gd name="connsiteY3" fmla="*/ 5956 h 9235"/>
                  <a:gd name="connsiteX4" fmla="*/ 1035 w 9964"/>
                  <a:gd name="connsiteY4" fmla="*/ 6120 h 9235"/>
                  <a:gd name="connsiteX5" fmla="*/ 995 w 9964"/>
                  <a:gd name="connsiteY5" fmla="*/ 6321 h 9235"/>
                  <a:gd name="connsiteX6" fmla="*/ 986 w 9964"/>
                  <a:gd name="connsiteY6" fmla="*/ 6531 h 9235"/>
                  <a:gd name="connsiteX7" fmla="*/ 1064 w 9964"/>
                  <a:gd name="connsiteY7" fmla="*/ 6492 h 9235"/>
                  <a:gd name="connsiteX8" fmla="*/ 1094 w 9964"/>
                  <a:gd name="connsiteY8" fmla="*/ 6516 h 9235"/>
                  <a:gd name="connsiteX9" fmla="*/ 1212 w 9964"/>
                  <a:gd name="connsiteY9" fmla="*/ 6492 h 9235"/>
                  <a:gd name="connsiteX10" fmla="*/ 1300 w 9964"/>
                  <a:gd name="connsiteY10" fmla="*/ 6539 h 9235"/>
                  <a:gd name="connsiteX11" fmla="*/ 1418 w 9964"/>
                  <a:gd name="connsiteY11" fmla="*/ 6468 h 9235"/>
                  <a:gd name="connsiteX12" fmla="*/ 1526 w 9964"/>
                  <a:gd name="connsiteY12" fmla="*/ 6437 h 9235"/>
                  <a:gd name="connsiteX13" fmla="*/ 1614 w 9964"/>
                  <a:gd name="connsiteY13" fmla="*/ 6313 h 9235"/>
                  <a:gd name="connsiteX14" fmla="*/ 1693 w 9964"/>
                  <a:gd name="connsiteY14" fmla="*/ 6306 h 9235"/>
                  <a:gd name="connsiteX15" fmla="*/ 1840 w 9964"/>
                  <a:gd name="connsiteY15" fmla="*/ 6554 h 9235"/>
                  <a:gd name="connsiteX16" fmla="*/ 2017 w 9964"/>
                  <a:gd name="connsiteY16" fmla="*/ 6997 h 9235"/>
                  <a:gd name="connsiteX17" fmla="*/ 2145 w 9964"/>
                  <a:gd name="connsiteY17" fmla="*/ 7059 h 9235"/>
                  <a:gd name="connsiteX18" fmla="*/ 2164 w 9964"/>
                  <a:gd name="connsiteY18" fmla="*/ 7245 h 9235"/>
                  <a:gd name="connsiteX19" fmla="*/ 2164 w 9964"/>
                  <a:gd name="connsiteY19" fmla="*/ 7556 h 9235"/>
                  <a:gd name="connsiteX20" fmla="*/ 2056 w 9964"/>
                  <a:gd name="connsiteY20" fmla="*/ 7842 h 9235"/>
                  <a:gd name="connsiteX21" fmla="*/ 2056 w 9964"/>
                  <a:gd name="connsiteY21" fmla="*/ 8045 h 9235"/>
                  <a:gd name="connsiteX22" fmla="*/ 2145 w 9964"/>
                  <a:gd name="connsiteY22" fmla="*/ 8083 h 9235"/>
                  <a:gd name="connsiteX23" fmla="*/ 2243 w 9964"/>
                  <a:gd name="connsiteY23" fmla="*/ 8130 h 9235"/>
                  <a:gd name="connsiteX24" fmla="*/ 2489 w 9964"/>
                  <a:gd name="connsiteY24" fmla="*/ 8378 h 9235"/>
                  <a:gd name="connsiteX25" fmla="*/ 2498 w 9964"/>
                  <a:gd name="connsiteY25" fmla="*/ 8393 h 9235"/>
                  <a:gd name="connsiteX26" fmla="*/ 2616 w 9964"/>
                  <a:gd name="connsiteY26" fmla="*/ 8588 h 9235"/>
                  <a:gd name="connsiteX27" fmla="*/ 2577 w 9964"/>
                  <a:gd name="connsiteY27" fmla="*/ 8766 h 9235"/>
                  <a:gd name="connsiteX28" fmla="*/ 2665 w 9964"/>
                  <a:gd name="connsiteY28" fmla="*/ 8936 h 9235"/>
                  <a:gd name="connsiteX29" fmla="*/ 3019 w 9964"/>
                  <a:gd name="connsiteY29" fmla="*/ 9209 h 9235"/>
                  <a:gd name="connsiteX30" fmla="*/ 3255 w 9964"/>
                  <a:gd name="connsiteY30" fmla="*/ 9209 h 9235"/>
                  <a:gd name="connsiteX31" fmla="*/ 3324 w 9964"/>
                  <a:gd name="connsiteY31" fmla="*/ 9061 h 9235"/>
                  <a:gd name="connsiteX32" fmla="*/ 3274 w 9964"/>
                  <a:gd name="connsiteY32" fmla="*/ 8836 h 9235"/>
                  <a:gd name="connsiteX33" fmla="*/ 3098 w 9964"/>
                  <a:gd name="connsiteY33" fmla="*/ 8572 h 9235"/>
                  <a:gd name="connsiteX34" fmla="*/ 3029 w 9964"/>
                  <a:gd name="connsiteY34" fmla="*/ 8495 h 9235"/>
                  <a:gd name="connsiteX35" fmla="*/ 2734 w 9964"/>
                  <a:gd name="connsiteY35" fmla="*/ 8378 h 9235"/>
                  <a:gd name="connsiteX36" fmla="*/ 2616 w 9964"/>
                  <a:gd name="connsiteY36" fmla="*/ 8331 h 9235"/>
                  <a:gd name="connsiteX37" fmla="*/ 2371 w 9964"/>
                  <a:gd name="connsiteY37" fmla="*/ 7943 h 9235"/>
                  <a:gd name="connsiteX38" fmla="*/ 2223 w 9964"/>
                  <a:gd name="connsiteY38" fmla="*/ 7742 h 9235"/>
                  <a:gd name="connsiteX39" fmla="*/ 2302 w 9964"/>
                  <a:gd name="connsiteY39" fmla="*/ 7556 h 9235"/>
                  <a:gd name="connsiteX40" fmla="*/ 2381 w 9964"/>
                  <a:gd name="connsiteY40" fmla="*/ 7322 h 9235"/>
                  <a:gd name="connsiteX41" fmla="*/ 2420 w 9964"/>
                  <a:gd name="connsiteY41" fmla="*/ 7113 h 9235"/>
                  <a:gd name="connsiteX42" fmla="*/ 2489 w 9964"/>
                  <a:gd name="connsiteY42" fmla="*/ 7059 h 9235"/>
                  <a:gd name="connsiteX43" fmla="*/ 2587 w 9964"/>
                  <a:gd name="connsiteY43" fmla="*/ 7082 h 9235"/>
                  <a:gd name="connsiteX44" fmla="*/ 2685 w 9964"/>
                  <a:gd name="connsiteY44" fmla="*/ 7129 h 9235"/>
                  <a:gd name="connsiteX45" fmla="*/ 2695 w 9964"/>
                  <a:gd name="connsiteY45" fmla="*/ 7206 h 9235"/>
                  <a:gd name="connsiteX46" fmla="*/ 2754 w 9964"/>
                  <a:gd name="connsiteY46" fmla="*/ 7222 h 9235"/>
                  <a:gd name="connsiteX47" fmla="*/ 2842 w 9964"/>
                  <a:gd name="connsiteY47" fmla="*/ 7222 h 9235"/>
                  <a:gd name="connsiteX48" fmla="*/ 2911 w 9964"/>
                  <a:gd name="connsiteY48" fmla="*/ 7229 h 9235"/>
                  <a:gd name="connsiteX49" fmla="*/ 2980 w 9964"/>
                  <a:gd name="connsiteY49" fmla="*/ 7291 h 9235"/>
                  <a:gd name="connsiteX50" fmla="*/ 3245 w 9964"/>
                  <a:gd name="connsiteY50" fmla="*/ 7556 h 9235"/>
                  <a:gd name="connsiteX51" fmla="*/ 3353 w 9964"/>
                  <a:gd name="connsiteY51" fmla="*/ 7587 h 9235"/>
                  <a:gd name="connsiteX52" fmla="*/ 3441 w 9964"/>
                  <a:gd name="connsiteY52" fmla="*/ 7571 h 9235"/>
                  <a:gd name="connsiteX53" fmla="*/ 3530 w 9964"/>
                  <a:gd name="connsiteY53" fmla="*/ 7850 h 9235"/>
                  <a:gd name="connsiteX54" fmla="*/ 3628 w 9964"/>
                  <a:gd name="connsiteY54" fmla="*/ 7966 h 9235"/>
                  <a:gd name="connsiteX55" fmla="*/ 3893 w 9964"/>
                  <a:gd name="connsiteY55" fmla="*/ 7827 h 9235"/>
                  <a:gd name="connsiteX56" fmla="*/ 4178 w 9964"/>
                  <a:gd name="connsiteY56" fmla="*/ 7610 h 9235"/>
                  <a:gd name="connsiteX57" fmla="*/ 4335 w 9964"/>
                  <a:gd name="connsiteY57" fmla="*/ 7571 h 9235"/>
                  <a:gd name="connsiteX58" fmla="*/ 4424 w 9964"/>
                  <a:gd name="connsiteY58" fmla="*/ 7563 h 9235"/>
                  <a:gd name="connsiteX59" fmla="*/ 4620 w 9964"/>
                  <a:gd name="connsiteY59" fmla="*/ 7384 h 9235"/>
                  <a:gd name="connsiteX60" fmla="*/ 4669 w 9964"/>
                  <a:gd name="connsiteY60" fmla="*/ 7129 h 9235"/>
                  <a:gd name="connsiteX61" fmla="*/ 4620 w 9964"/>
                  <a:gd name="connsiteY61" fmla="*/ 6980 h 9235"/>
                  <a:gd name="connsiteX62" fmla="*/ 4522 w 9964"/>
                  <a:gd name="connsiteY62" fmla="*/ 6802 h 9235"/>
                  <a:gd name="connsiteX63" fmla="*/ 4473 w 9964"/>
                  <a:gd name="connsiteY63" fmla="*/ 6671 h 9235"/>
                  <a:gd name="connsiteX64" fmla="*/ 4325 w 9964"/>
                  <a:gd name="connsiteY64" fmla="*/ 6531 h 9235"/>
                  <a:gd name="connsiteX65" fmla="*/ 4149 w 9964"/>
                  <a:gd name="connsiteY65" fmla="*/ 6414 h 9235"/>
                  <a:gd name="connsiteX66" fmla="*/ 4001 w 9964"/>
                  <a:gd name="connsiteY66" fmla="*/ 6182 h 9235"/>
                  <a:gd name="connsiteX67" fmla="*/ 3893 w 9964"/>
                  <a:gd name="connsiteY67" fmla="*/ 5979 h 9235"/>
                  <a:gd name="connsiteX68" fmla="*/ 3834 w 9964"/>
                  <a:gd name="connsiteY68" fmla="*/ 5979 h 9235"/>
                  <a:gd name="connsiteX69" fmla="*/ 3834 w 9964"/>
                  <a:gd name="connsiteY69" fmla="*/ 5886 h 9235"/>
                  <a:gd name="connsiteX70" fmla="*/ 3903 w 9964"/>
                  <a:gd name="connsiteY70" fmla="*/ 5731 h 9235"/>
                  <a:gd name="connsiteX71" fmla="*/ 4060 w 9964"/>
                  <a:gd name="connsiteY71" fmla="*/ 5638 h 9235"/>
                  <a:gd name="connsiteX72" fmla="*/ 4257 w 9964"/>
                  <a:gd name="connsiteY72" fmla="*/ 5491 h 9235"/>
                  <a:gd name="connsiteX73" fmla="*/ 4443 w 9964"/>
                  <a:gd name="connsiteY73" fmla="*/ 5366 h 9235"/>
                  <a:gd name="connsiteX74" fmla="*/ 4512 w 9964"/>
                  <a:gd name="connsiteY74" fmla="*/ 5390 h 9235"/>
                  <a:gd name="connsiteX75" fmla="*/ 4591 w 9964"/>
                  <a:gd name="connsiteY75" fmla="*/ 5328 h 9235"/>
                  <a:gd name="connsiteX76" fmla="*/ 4768 w 9964"/>
                  <a:gd name="connsiteY76" fmla="*/ 5343 h 9235"/>
                  <a:gd name="connsiteX77" fmla="*/ 4797 w 9964"/>
                  <a:gd name="connsiteY77" fmla="*/ 5421 h 9235"/>
                  <a:gd name="connsiteX78" fmla="*/ 4768 w 9964"/>
                  <a:gd name="connsiteY78" fmla="*/ 5491 h 9235"/>
                  <a:gd name="connsiteX79" fmla="*/ 4777 w 9964"/>
                  <a:gd name="connsiteY79" fmla="*/ 5631 h 9235"/>
                  <a:gd name="connsiteX80" fmla="*/ 4866 w 9964"/>
                  <a:gd name="connsiteY80" fmla="*/ 5615 h 9235"/>
                  <a:gd name="connsiteX81" fmla="*/ 4954 w 9964"/>
                  <a:gd name="connsiteY81" fmla="*/ 5600 h 9235"/>
                  <a:gd name="connsiteX82" fmla="*/ 4964 w 9964"/>
                  <a:gd name="connsiteY82" fmla="*/ 5569 h 9235"/>
                  <a:gd name="connsiteX83" fmla="*/ 4885 w 9964"/>
                  <a:gd name="connsiteY83" fmla="*/ 5507 h 9235"/>
                  <a:gd name="connsiteX84" fmla="*/ 4935 w 9964"/>
                  <a:gd name="connsiteY84" fmla="*/ 5436 h 9235"/>
                  <a:gd name="connsiteX85" fmla="*/ 4974 w 9964"/>
                  <a:gd name="connsiteY85" fmla="*/ 5359 h 9235"/>
                  <a:gd name="connsiteX86" fmla="*/ 5111 w 9964"/>
                  <a:gd name="connsiteY86" fmla="*/ 5351 h 9235"/>
                  <a:gd name="connsiteX87" fmla="*/ 5249 w 9964"/>
                  <a:gd name="connsiteY87" fmla="*/ 5351 h 9235"/>
                  <a:gd name="connsiteX88" fmla="*/ 5347 w 9964"/>
                  <a:gd name="connsiteY88" fmla="*/ 5312 h 9235"/>
                  <a:gd name="connsiteX89" fmla="*/ 5455 w 9964"/>
                  <a:gd name="connsiteY89" fmla="*/ 5281 h 9235"/>
                  <a:gd name="connsiteX90" fmla="*/ 5593 w 9964"/>
                  <a:gd name="connsiteY90" fmla="*/ 5173 h 9235"/>
                  <a:gd name="connsiteX91" fmla="*/ 5603 w 9964"/>
                  <a:gd name="connsiteY91" fmla="*/ 5180 h 9235"/>
                  <a:gd name="connsiteX92" fmla="*/ 5622 w 9964"/>
                  <a:gd name="connsiteY92" fmla="*/ 5103 h 9235"/>
                  <a:gd name="connsiteX93" fmla="*/ 5603 w 9964"/>
                  <a:gd name="connsiteY93" fmla="*/ 5072 h 9235"/>
                  <a:gd name="connsiteX94" fmla="*/ 5661 w 9964"/>
                  <a:gd name="connsiteY94" fmla="*/ 5072 h 9235"/>
                  <a:gd name="connsiteX95" fmla="*/ 5750 w 9964"/>
                  <a:gd name="connsiteY95" fmla="*/ 5056 h 9235"/>
                  <a:gd name="connsiteX96" fmla="*/ 5819 w 9964"/>
                  <a:gd name="connsiteY96" fmla="*/ 5118 h 9235"/>
                  <a:gd name="connsiteX97" fmla="*/ 5868 w 9964"/>
                  <a:gd name="connsiteY97" fmla="*/ 5196 h 9235"/>
                  <a:gd name="connsiteX98" fmla="*/ 5907 w 9964"/>
                  <a:gd name="connsiteY98" fmla="*/ 5211 h 9235"/>
                  <a:gd name="connsiteX99" fmla="*/ 5995 w 9964"/>
                  <a:gd name="connsiteY99" fmla="*/ 5235 h 9235"/>
                  <a:gd name="connsiteX100" fmla="*/ 5995 w 9964"/>
                  <a:gd name="connsiteY100" fmla="*/ 5165 h 9235"/>
                  <a:gd name="connsiteX101" fmla="*/ 6103 w 9964"/>
                  <a:gd name="connsiteY101" fmla="*/ 5134 h 9235"/>
                  <a:gd name="connsiteX102" fmla="*/ 6123 w 9964"/>
                  <a:gd name="connsiteY102" fmla="*/ 5165 h 9235"/>
                  <a:gd name="connsiteX103" fmla="*/ 6172 w 9964"/>
                  <a:gd name="connsiteY103" fmla="*/ 5149 h 9235"/>
                  <a:gd name="connsiteX104" fmla="*/ 6231 w 9964"/>
                  <a:gd name="connsiteY104" fmla="*/ 5142 h 9235"/>
                  <a:gd name="connsiteX105" fmla="*/ 6241 w 9964"/>
                  <a:gd name="connsiteY105" fmla="*/ 5118 h 9235"/>
                  <a:gd name="connsiteX106" fmla="*/ 6428 w 9964"/>
                  <a:gd name="connsiteY106" fmla="*/ 5118 h 9235"/>
                  <a:gd name="connsiteX107" fmla="*/ 6516 w 9964"/>
                  <a:gd name="connsiteY107" fmla="*/ 5033 h 9235"/>
                  <a:gd name="connsiteX108" fmla="*/ 6526 w 9964"/>
                  <a:gd name="connsiteY108" fmla="*/ 4962 h 9235"/>
                  <a:gd name="connsiteX109" fmla="*/ 6683 w 9964"/>
                  <a:gd name="connsiteY109" fmla="*/ 4862 h 9235"/>
                  <a:gd name="connsiteX110" fmla="*/ 6840 w 9964"/>
                  <a:gd name="connsiteY110" fmla="*/ 4815 h 9235"/>
                  <a:gd name="connsiteX111" fmla="*/ 6850 w 9964"/>
                  <a:gd name="connsiteY111" fmla="*/ 4730 h 9235"/>
                  <a:gd name="connsiteX112" fmla="*/ 7017 w 9964"/>
                  <a:gd name="connsiteY112" fmla="*/ 4668 h 9235"/>
                  <a:gd name="connsiteX113" fmla="*/ 7066 w 9964"/>
                  <a:gd name="connsiteY113" fmla="*/ 4637 h 9235"/>
                  <a:gd name="connsiteX114" fmla="*/ 7125 w 9964"/>
                  <a:gd name="connsiteY114" fmla="*/ 4614 h 9235"/>
                  <a:gd name="connsiteX115" fmla="*/ 7164 w 9964"/>
                  <a:gd name="connsiteY115" fmla="*/ 4591 h 9235"/>
                  <a:gd name="connsiteX116" fmla="*/ 7155 w 9964"/>
                  <a:gd name="connsiteY116" fmla="*/ 4552 h 9235"/>
                  <a:gd name="connsiteX117" fmla="*/ 7214 w 9964"/>
                  <a:gd name="connsiteY117" fmla="*/ 4536 h 9235"/>
                  <a:gd name="connsiteX118" fmla="*/ 7272 w 9964"/>
                  <a:gd name="connsiteY118" fmla="*/ 4529 h 9235"/>
                  <a:gd name="connsiteX119" fmla="*/ 7204 w 9964"/>
                  <a:gd name="connsiteY119" fmla="*/ 4521 h 9235"/>
                  <a:gd name="connsiteX120" fmla="*/ 7214 w 9964"/>
                  <a:gd name="connsiteY120" fmla="*/ 4474 h 9235"/>
                  <a:gd name="connsiteX121" fmla="*/ 7164 w 9964"/>
                  <a:gd name="connsiteY121" fmla="*/ 4481 h 9235"/>
                  <a:gd name="connsiteX122" fmla="*/ 7115 w 9964"/>
                  <a:gd name="connsiteY122" fmla="*/ 4490 h 9235"/>
                  <a:gd name="connsiteX123" fmla="*/ 7233 w 9964"/>
                  <a:gd name="connsiteY123" fmla="*/ 4342 h 9235"/>
                  <a:gd name="connsiteX124" fmla="*/ 7164 w 9964"/>
                  <a:gd name="connsiteY124" fmla="*/ 4334 h 9235"/>
                  <a:gd name="connsiteX125" fmla="*/ 7086 w 9964"/>
                  <a:gd name="connsiteY125" fmla="*/ 4319 h 9235"/>
                  <a:gd name="connsiteX126" fmla="*/ 7155 w 9964"/>
                  <a:gd name="connsiteY126" fmla="*/ 4272 h 9235"/>
                  <a:gd name="connsiteX127" fmla="*/ 7272 w 9964"/>
                  <a:gd name="connsiteY127" fmla="*/ 4210 h 9235"/>
                  <a:gd name="connsiteX128" fmla="*/ 7302 w 9964"/>
                  <a:gd name="connsiteY128" fmla="*/ 4257 h 9235"/>
                  <a:gd name="connsiteX129" fmla="*/ 7479 w 9964"/>
                  <a:gd name="connsiteY129" fmla="*/ 4133 h 9235"/>
                  <a:gd name="connsiteX130" fmla="*/ 7420 w 9964"/>
                  <a:gd name="connsiteY130" fmla="*/ 4047 h 9235"/>
                  <a:gd name="connsiteX131" fmla="*/ 7616 w 9964"/>
                  <a:gd name="connsiteY131" fmla="*/ 3892 h 9235"/>
                  <a:gd name="connsiteX132" fmla="*/ 7675 w 9964"/>
                  <a:gd name="connsiteY132" fmla="*/ 3954 h 9235"/>
                  <a:gd name="connsiteX133" fmla="*/ 7793 w 9964"/>
                  <a:gd name="connsiteY133" fmla="*/ 3729 h 9235"/>
                  <a:gd name="connsiteX134" fmla="*/ 7764 w 9964"/>
                  <a:gd name="connsiteY134" fmla="*/ 3729 h 9235"/>
                  <a:gd name="connsiteX135" fmla="*/ 7695 w 9964"/>
                  <a:gd name="connsiteY135" fmla="*/ 3721 h 9235"/>
                  <a:gd name="connsiteX136" fmla="*/ 7773 w 9964"/>
                  <a:gd name="connsiteY136" fmla="*/ 3628 h 9235"/>
                  <a:gd name="connsiteX137" fmla="*/ 7646 w 9964"/>
                  <a:gd name="connsiteY137" fmla="*/ 3597 h 9235"/>
                  <a:gd name="connsiteX138" fmla="*/ 7538 w 9964"/>
                  <a:gd name="connsiteY138" fmla="*/ 3613 h 9235"/>
                  <a:gd name="connsiteX139" fmla="*/ 7459 w 9964"/>
                  <a:gd name="connsiteY139" fmla="*/ 3605 h 9235"/>
                  <a:gd name="connsiteX140" fmla="*/ 7430 w 9964"/>
                  <a:gd name="connsiteY140" fmla="*/ 3551 h 9235"/>
                  <a:gd name="connsiteX141" fmla="*/ 7479 w 9964"/>
                  <a:gd name="connsiteY141" fmla="*/ 3480 h 9235"/>
                  <a:gd name="connsiteX142" fmla="*/ 7813 w 9964"/>
                  <a:gd name="connsiteY142" fmla="*/ 3379 h 9235"/>
                  <a:gd name="connsiteX143" fmla="*/ 7665 w 9964"/>
                  <a:gd name="connsiteY143" fmla="*/ 3240 h 9235"/>
                  <a:gd name="connsiteX144" fmla="*/ 7793 w 9964"/>
                  <a:gd name="connsiteY144" fmla="*/ 3224 h 9235"/>
                  <a:gd name="connsiteX145" fmla="*/ 7724 w 9964"/>
                  <a:gd name="connsiteY145" fmla="*/ 3046 h 9235"/>
                  <a:gd name="connsiteX146" fmla="*/ 7626 w 9964"/>
                  <a:gd name="connsiteY146" fmla="*/ 3015 h 9235"/>
                  <a:gd name="connsiteX147" fmla="*/ 7479 w 9964"/>
                  <a:gd name="connsiteY147" fmla="*/ 2844 h 9235"/>
                  <a:gd name="connsiteX148" fmla="*/ 7400 w 9964"/>
                  <a:gd name="connsiteY148" fmla="*/ 2596 h 9235"/>
                  <a:gd name="connsiteX149" fmla="*/ 7351 w 9964"/>
                  <a:gd name="connsiteY149" fmla="*/ 2604 h 9235"/>
                  <a:gd name="connsiteX150" fmla="*/ 7282 w 9964"/>
                  <a:gd name="connsiteY150" fmla="*/ 2604 h 9235"/>
                  <a:gd name="connsiteX151" fmla="*/ 7145 w 9964"/>
                  <a:gd name="connsiteY151" fmla="*/ 2557 h 9235"/>
                  <a:gd name="connsiteX152" fmla="*/ 7174 w 9964"/>
                  <a:gd name="connsiteY152" fmla="*/ 2394 h 9235"/>
                  <a:gd name="connsiteX153" fmla="*/ 7282 w 9964"/>
                  <a:gd name="connsiteY153" fmla="*/ 2332 h 9235"/>
                  <a:gd name="connsiteX154" fmla="*/ 7361 w 9964"/>
                  <a:gd name="connsiteY154" fmla="*/ 2231 h 9235"/>
                  <a:gd name="connsiteX155" fmla="*/ 7400 w 9964"/>
                  <a:gd name="connsiteY155" fmla="*/ 2223 h 9235"/>
                  <a:gd name="connsiteX156" fmla="*/ 7439 w 9964"/>
                  <a:gd name="connsiteY156" fmla="*/ 2200 h 9235"/>
                  <a:gd name="connsiteX157" fmla="*/ 7479 w 9964"/>
                  <a:gd name="connsiteY157" fmla="*/ 2153 h 9235"/>
                  <a:gd name="connsiteX158" fmla="*/ 7626 w 9964"/>
                  <a:gd name="connsiteY158" fmla="*/ 2107 h 9235"/>
                  <a:gd name="connsiteX159" fmla="*/ 7646 w 9964"/>
                  <a:gd name="connsiteY159" fmla="*/ 2068 h 9235"/>
                  <a:gd name="connsiteX160" fmla="*/ 7734 w 9964"/>
                  <a:gd name="connsiteY160" fmla="*/ 2014 h 9235"/>
                  <a:gd name="connsiteX161" fmla="*/ 7832 w 9964"/>
                  <a:gd name="connsiteY161" fmla="*/ 1974 h 9235"/>
                  <a:gd name="connsiteX162" fmla="*/ 7911 w 9964"/>
                  <a:gd name="connsiteY162" fmla="*/ 1967 h 9235"/>
                  <a:gd name="connsiteX163" fmla="*/ 7980 w 9964"/>
                  <a:gd name="connsiteY163" fmla="*/ 1943 h 9235"/>
                  <a:gd name="connsiteX164" fmla="*/ 7960 w 9964"/>
                  <a:gd name="connsiteY164" fmla="*/ 1905 h 9235"/>
                  <a:gd name="connsiteX165" fmla="*/ 7990 w 9964"/>
                  <a:gd name="connsiteY165" fmla="*/ 1881 h 9235"/>
                  <a:gd name="connsiteX166" fmla="*/ 7852 w 9964"/>
                  <a:gd name="connsiteY166" fmla="*/ 1874 h 9235"/>
                  <a:gd name="connsiteX167" fmla="*/ 7665 w 9964"/>
                  <a:gd name="connsiteY167" fmla="*/ 1889 h 9235"/>
                  <a:gd name="connsiteX168" fmla="*/ 7577 w 9964"/>
                  <a:gd name="connsiteY168" fmla="*/ 1827 h 9235"/>
                  <a:gd name="connsiteX169" fmla="*/ 7567 w 9964"/>
                  <a:gd name="connsiteY169" fmla="*/ 1781 h 9235"/>
                  <a:gd name="connsiteX170" fmla="*/ 7302 w 9964"/>
                  <a:gd name="connsiteY170" fmla="*/ 1928 h 9235"/>
                  <a:gd name="connsiteX171" fmla="*/ 7145 w 9964"/>
                  <a:gd name="connsiteY171" fmla="*/ 1936 h 9235"/>
                  <a:gd name="connsiteX172" fmla="*/ 6968 w 9964"/>
                  <a:gd name="connsiteY172" fmla="*/ 1812 h 9235"/>
                  <a:gd name="connsiteX173" fmla="*/ 6811 w 9964"/>
                  <a:gd name="connsiteY173" fmla="*/ 1657 h 9235"/>
                  <a:gd name="connsiteX174" fmla="*/ 6929 w 9964"/>
                  <a:gd name="connsiteY174" fmla="*/ 1385 h 9235"/>
                  <a:gd name="connsiteX175" fmla="*/ 7066 w 9964"/>
                  <a:gd name="connsiteY175" fmla="*/ 1392 h 9235"/>
                  <a:gd name="connsiteX176" fmla="*/ 7135 w 9964"/>
                  <a:gd name="connsiteY176" fmla="*/ 1408 h 9235"/>
                  <a:gd name="connsiteX177" fmla="*/ 7341 w 9964"/>
                  <a:gd name="connsiteY177" fmla="*/ 1199 h 9235"/>
                  <a:gd name="connsiteX178" fmla="*/ 7587 w 9964"/>
                  <a:gd name="connsiteY178" fmla="*/ 1075 h 9235"/>
                  <a:gd name="connsiteX179" fmla="*/ 7665 w 9964"/>
                  <a:gd name="connsiteY179" fmla="*/ 1021 h 9235"/>
                  <a:gd name="connsiteX180" fmla="*/ 7744 w 9964"/>
                  <a:gd name="connsiteY180" fmla="*/ 1013 h 9235"/>
                  <a:gd name="connsiteX181" fmla="*/ 7823 w 9964"/>
                  <a:gd name="connsiteY181" fmla="*/ 950 h 9235"/>
                  <a:gd name="connsiteX182" fmla="*/ 7931 w 9964"/>
                  <a:gd name="connsiteY182" fmla="*/ 1106 h 9235"/>
                  <a:gd name="connsiteX183" fmla="*/ 7823 w 9964"/>
                  <a:gd name="connsiteY183" fmla="*/ 1245 h 9235"/>
                  <a:gd name="connsiteX184" fmla="*/ 7813 w 9964"/>
                  <a:gd name="connsiteY184" fmla="*/ 1416 h 9235"/>
                  <a:gd name="connsiteX185" fmla="*/ 7764 w 9964"/>
                  <a:gd name="connsiteY185" fmla="*/ 1510 h 9235"/>
                  <a:gd name="connsiteX186" fmla="*/ 8088 w 9964"/>
                  <a:gd name="connsiteY186" fmla="*/ 1346 h 9235"/>
                  <a:gd name="connsiteX187" fmla="*/ 8392 w 9964"/>
                  <a:gd name="connsiteY187" fmla="*/ 1261 h 9235"/>
                  <a:gd name="connsiteX188" fmla="*/ 8461 w 9964"/>
                  <a:gd name="connsiteY188" fmla="*/ 1284 h 9235"/>
                  <a:gd name="connsiteX189" fmla="*/ 8559 w 9964"/>
                  <a:gd name="connsiteY189" fmla="*/ 1276 h 9235"/>
                  <a:gd name="connsiteX190" fmla="*/ 8766 w 9964"/>
                  <a:gd name="connsiteY190" fmla="*/ 1292 h 9235"/>
                  <a:gd name="connsiteX191" fmla="*/ 8697 w 9964"/>
                  <a:gd name="connsiteY191" fmla="*/ 1494 h 9235"/>
                  <a:gd name="connsiteX192" fmla="*/ 8697 w 9964"/>
                  <a:gd name="connsiteY192" fmla="*/ 1595 h 9235"/>
                  <a:gd name="connsiteX193" fmla="*/ 8599 w 9964"/>
                  <a:gd name="connsiteY193" fmla="*/ 1626 h 9235"/>
                  <a:gd name="connsiteX194" fmla="*/ 8589 w 9964"/>
                  <a:gd name="connsiteY194" fmla="*/ 1719 h 9235"/>
                  <a:gd name="connsiteX195" fmla="*/ 8677 w 9964"/>
                  <a:gd name="connsiteY195" fmla="*/ 1757 h 9235"/>
                  <a:gd name="connsiteX196" fmla="*/ 8992 w 9964"/>
                  <a:gd name="connsiteY196" fmla="*/ 1781 h 9235"/>
                  <a:gd name="connsiteX197" fmla="*/ 8992 w 9964"/>
                  <a:gd name="connsiteY197" fmla="*/ 1982 h 9235"/>
                  <a:gd name="connsiteX198" fmla="*/ 8923 w 9964"/>
                  <a:gd name="connsiteY198" fmla="*/ 2037 h 9235"/>
                  <a:gd name="connsiteX199" fmla="*/ 9080 w 9964"/>
                  <a:gd name="connsiteY199" fmla="*/ 2192 h 9235"/>
                  <a:gd name="connsiteX200" fmla="*/ 9031 w 9964"/>
                  <a:gd name="connsiteY200" fmla="*/ 2339 h 9235"/>
                  <a:gd name="connsiteX201" fmla="*/ 9050 w 9964"/>
                  <a:gd name="connsiteY201" fmla="*/ 2503 h 9235"/>
                  <a:gd name="connsiteX202" fmla="*/ 9080 w 9964"/>
                  <a:gd name="connsiteY202" fmla="*/ 2580 h 9235"/>
                  <a:gd name="connsiteX203" fmla="*/ 9237 w 9964"/>
                  <a:gd name="connsiteY203" fmla="*/ 2550 h 9235"/>
                  <a:gd name="connsiteX204" fmla="*/ 9296 w 9964"/>
                  <a:gd name="connsiteY204" fmla="*/ 2542 h 9235"/>
                  <a:gd name="connsiteX205" fmla="*/ 9375 w 9964"/>
                  <a:gd name="connsiteY205" fmla="*/ 2471 h 9235"/>
                  <a:gd name="connsiteX206" fmla="*/ 9483 w 9964"/>
                  <a:gd name="connsiteY206" fmla="*/ 2471 h 9235"/>
                  <a:gd name="connsiteX207" fmla="*/ 9551 w 9964"/>
                  <a:gd name="connsiteY207" fmla="*/ 2409 h 9235"/>
                  <a:gd name="connsiteX208" fmla="*/ 9591 w 9964"/>
                  <a:gd name="connsiteY208" fmla="*/ 2448 h 9235"/>
                  <a:gd name="connsiteX209" fmla="*/ 9610 w 9964"/>
                  <a:gd name="connsiteY209" fmla="*/ 2332 h 9235"/>
                  <a:gd name="connsiteX210" fmla="*/ 9659 w 9964"/>
                  <a:gd name="connsiteY210" fmla="*/ 2301 h 9235"/>
                  <a:gd name="connsiteX211" fmla="*/ 9709 w 9964"/>
                  <a:gd name="connsiteY211" fmla="*/ 2293 h 9235"/>
                  <a:gd name="connsiteX212" fmla="*/ 9768 w 9964"/>
                  <a:gd name="connsiteY212" fmla="*/ 2115 h 9235"/>
                  <a:gd name="connsiteX213" fmla="*/ 9699 w 9964"/>
                  <a:gd name="connsiteY213" fmla="*/ 1912 h 9235"/>
                  <a:gd name="connsiteX214" fmla="*/ 9522 w 9964"/>
                  <a:gd name="connsiteY214" fmla="*/ 1726 h 9235"/>
                  <a:gd name="connsiteX215" fmla="*/ 9355 w 9964"/>
                  <a:gd name="connsiteY215" fmla="*/ 1478 h 9235"/>
                  <a:gd name="connsiteX216" fmla="*/ 9384 w 9964"/>
                  <a:gd name="connsiteY216" fmla="*/ 1261 h 9235"/>
                  <a:gd name="connsiteX217" fmla="*/ 9826 w 9964"/>
                  <a:gd name="connsiteY217" fmla="*/ 1067 h 9235"/>
                  <a:gd name="connsiteX218" fmla="*/ 9748 w 9964"/>
                  <a:gd name="connsiteY218" fmla="*/ 903 h 9235"/>
                  <a:gd name="connsiteX219" fmla="*/ 9964 w 9964"/>
                  <a:gd name="connsiteY219" fmla="*/ 717 h 9235"/>
                  <a:gd name="connsiteX220" fmla="*/ 1149 w 9964"/>
                  <a:gd name="connsiteY220" fmla="*/ 512 h 9235"/>
                  <a:gd name="connsiteX0" fmla="*/ 0 w 10000"/>
                  <a:gd name="connsiteY0" fmla="*/ 493 h 10000"/>
                  <a:gd name="connsiteX1" fmla="*/ 211 w 10000"/>
                  <a:gd name="connsiteY1" fmla="*/ 6089 h 10000"/>
                  <a:gd name="connsiteX2" fmla="*/ 969 w 10000"/>
                  <a:gd name="connsiteY2" fmla="*/ 6366 h 10000"/>
                  <a:gd name="connsiteX3" fmla="*/ 990 w 10000"/>
                  <a:gd name="connsiteY3" fmla="*/ 6449 h 10000"/>
                  <a:gd name="connsiteX4" fmla="*/ 1039 w 10000"/>
                  <a:gd name="connsiteY4" fmla="*/ 6627 h 10000"/>
                  <a:gd name="connsiteX5" fmla="*/ 999 w 10000"/>
                  <a:gd name="connsiteY5" fmla="*/ 6845 h 10000"/>
                  <a:gd name="connsiteX6" fmla="*/ 990 w 10000"/>
                  <a:gd name="connsiteY6" fmla="*/ 7072 h 10000"/>
                  <a:gd name="connsiteX7" fmla="*/ 1068 w 10000"/>
                  <a:gd name="connsiteY7" fmla="*/ 7030 h 10000"/>
                  <a:gd name="connsiteX8" fmla="*/ 1098 w 10000"/>
                  <a:gd name="connsiteY8" fmla="*/ 7056 h 10000"/>
                  <a:gd name="connsiteX9" fmla="*/ 1216 w 10000"/>
                  <a:gd name="connsiteY9" fmla="*/ 7030 h 10000"/>
                  <a:gd name="connsiteX10" fmla="*/ 1305 w 10000"/>
                  <a:gd name="connsiteY10" fmla="*/ 7081 h 10000"/>
                  <a:gd name="connsiteX11" fmla="*/ 1423 w 10000"/>
                  <a:gd name="connsiteY11" fmla="*/ 7004 h 10000"/>
                  <a:gd name="connsiteX12" fmla="*/ 1532 w 10000"/>
                  <a:gd name="connsiteY12" fmla="*/ 6970 h 10000"/>
                  <a:gd name="connsiteX13" fmla="*/ 1620 w 10000"/>
                  <a:gd name="connsiteY13" fmla="*/ 6836 h 10000"/>
                  <a:gd name="connsiteX14" fmla="*/ 1699 w 10000"/>
                  <a:gd name="connsiteY14" fmla="*/ 6828 h 10000"/>
                  <a:gd name="connsiteX15" fmla="*/ 1847 w 10000"/>
                  <a:gd name="connsiteY15" fmla="*/ 7097 h 10000"/>
                  <a:gd name="connsiteX16" fmla="*/ 2024 w 10000"/>
                  <a:gd name="connsiteY16" fmla="*/ 7577 h 10000"/>
                  <a:gd name="connsiteX17" fmla="*/ 2153 w 10000"/>
                  <a:gd name="connsiteY17" fmla="*/ 7644 h 10000"/>
                  <a:gd name="connsiteX18" fmla="*/ 2172 w 10000"/>
                  <a:gd name="connsiteY18" fmla="*/ 7845 h 10000"/>
                  <a:gd name="connsiteX19" fmla="*/ 2172 w 10000"/>
                  <a:gd name="connsiteY19" fmla="*/ 8182 h 10000"/>
                  <a:gd name="connsiteX20" fmla="*/ 2063 w 10000"/>
                  <a:gd name="connsiteY20" fmla="*/ 8492 h 10000"/>
                  <a:gd name="connsiteX21" fmla="*/ 2063 w 10000"/>
                  <a:gd name="connsiteY21" fmla="*/ 8711 h 10000"/>
                  <a:gd name="connsiteX22" fmla="*/ 2153 w 10000"/>
                  <a:gd name="connsiteY22" fmla="*/ 8753 h 10000"/>
                  <a:gd name="connsiteX23" fmla="*/ 2251 w 10000"/>
                  <a:gd name="connsiteY23" fmla="*/ 8803 h 10000"/>
                  <a:gd name="connsiteX24" fmla="*/ 2498 w 10000"/>
                  <a:gd name="connsiteY24" fmla="*/ 9072 h 10000"/>
                  <a:gd name="connsiteX25" fmla="*/ 2507 w 10000"/>
                  <a:gd name="connsiteY25" fmla="*/ 9088 h 10000"/>
                  <a:gd name="connsiteX26" fmla="*/ 2625 w 10000"/>
                  <a:gd name="connsiteY26" fmla="*/ 9299 h 10000"/>
                  <a:gd name="connsiteX27" fmla="*/ 2586 w 10000"/>
                  <a:gd name="connsiteY27" fmla="*/ 9492 h 10000"/>
                  <a:gd name="connsiteX28" fmla="*/ 2675 w 10000"/>
                  <a:gd name="connsiteY28" fmla="*/ 9676 h 10000"/>
                  <a:gd name="connsiteX29" fmla="*/ 3030 w 10000"/>
                  <a:gd name="connsiteY29" fmla="*/ 9972 h 10000"/>
                  <a:gd name="connsiteX30" fmla="*/ 3267 w 10000"/>
                  <a:gd name="connsiteY30" fmla="*/ 9972 h 10000"/>
                  <a:gd name="connsiteX31" fmla="*/ 3336 w 10000"/>
                  <a:gd name="connsiteY31" fmla="*/ 9812 h 10000"/>
                  <a:gd name="connsiteX32" fmla="*/ 3286 w 10000"/>
                  <a:gd name="connsiteY32" fmla="*/ 9568 h 10000"/>
                  <a:gd name="connsiteX33" fmla="*/ 3109 w 10000"/>
                  <a:gd name="connsiteY33" fmla="*/ 9282 h 10000"/>
                  <a:gd name="connsiteX34" fmla="*/ 3040 w 10000"/>
                  <a:gd name="connsiteY34" fmla="*/ 9199 h 10000"/>
                  <a:gd name="connsiteX35" fmla="*/ 2744 w 10000"/>
                  <a:gd name="connsiteY35" fmla="*/ 9072 h 10000"/>
                  <a:gd name="connsiteX36" fmla="*/ 2625 w 10000"/>
                  <a:gd name="connsiteY36" fmla="*/ 9021 h 10000"/>
                  <a:gd name="connsiteX37" fmla="*/ 2380 w 10000"/>
                  <a:gd name="connsiteY37" fmla="*/ 8601 h 10000"/>
                  <a:gd name="connsiteX38" fmla="*/ 2231 w 10000"/>
                  <a:gd name="connsiteY38" fmla="*/ 8383 h 10000"/>
                  <a:gd name="connsiteX39" fmla="*/ 2310 w 10000"/>
                  <a:gd name="connsiteY39" fmla="*/ 8182 h 10000"/>
                  <a:gd name="connsiteX40" fmla="*/ 2390 w 10000"/>
                  <a:gd name="connsiteY40" fmla="*/ 7929 h 10000"/>
                  <a:gd name="connsiteX41" fmla="*/ 2429 w 10000"/>
                  <a:gd name="connsiteY41" fmla="*/ 7702 h 10000"/>
                  <a:gd name="connsiteX42" fmla="*/ 2498 w 10000"/>
                  <a:gd name="connsiteY42" fmla="*/ 7644 h 10000"/>
                  <a:gd name="connsiteX43" fmla="*/ 2596 w 10000"/>
                  <a:gd name="connsiteY43" fmla="*/ 7669 h 10000"/>
                  <a:gd name="connsiteX44" fmla="*/ 2695 w 10000"/>
                  <a:gd name="connsiteY44" fmla="*/ 7720 h 10000"/>
                  <a:gd name="connsiteX45" fmla="*/ 2705 w 10000"/>
                  <a:gd name="connsiteY45" fmla="*/ 7803 h 10000"/>
                  <a:gd name="connsiteX46" fmla="*/ 2764 w 10000"/>
                  <a:gd name="connsiteY46" fmla="*/ 7820 h 10000"/>
                  <a:gd name="connsiteX47" fmla="*/ 2852 w 10000"/>
                  <a:gd name="connsiteY47" fmla="*/ 7820 h 10000"/>
                  <a:gd name="connsiteX48" fmla="*/ 2922 w 10000"/>
                  <a:gd name="connsiteY48" fmla="*/ 7828 h 10000"/>
                  <a:gd name="connsiteX49" fmla="*/ 2991 w 10000"/>
                  <a:gd name="connsiteY49" fmla="*/ 7895 h 10000"/>
                  <a:gd name="connsiteX50" fmla="*/ 3257 w 10000"/>
                  <a:gd name="connsiteY50" fmla="*/ 8182 h 10000"/>
                  <a:gd name="connsiteX51" fmla="*/ 3365 w 10000"/>
                  <a:gd name="connsiteY51" fmla="*/ 8215 h 10000"/>
                  <a:gd name="connsiteX52" fmla="*/ 3453 w 10000"/>
                  <a:gd name="connsiteY52" fmla="*/ 8198 h 10000"/>
                  <a:gd name="connsiteX53" fmla="*/ 3543 w 10000"/>
                  <a:gd name="connsiteY53" fmla="*/ 8500 h 10000"/>
                  <a:gd name="connsiteX54" fmla="*/ 3641 w 10000"/>
                  <a:gd name="connsiteY54" fmla="*/ 8626 h 10000"/>
                  <a:gd name="connsiteX55" fmla="*/ 3907 w 10000"/>
                  <a:gd name="connsiteY55" fmla="*/ 8475 h 10000"/>
                  <a:gd name="connsiteX56" fmla="*/ 4193 w 10000"/>
                  <a:gd name="connsiteY56" fmla="*/ 8240 h 10000"/>
                  <a:gd name="connsiteX57" fmla="*/ 4351 w 10000"/>
                  <a:gd name="connsiteY57" fmla="*/ 8198 h 10000"/>
                  <a:gd name="connsiteX58" fmla="*/ 4440 w 10000"/>
                  <a:gd name="connsiteY58" fmla="*/ 8189 h 10000"/>
                  <a:gd name="connsiteX59" fmla="*/ 4637 w 10000"/>
                  <a:gd name="connsiteY59" fmla="*/ 7996 h 10000"/>
                  <a:gd name="connsiteX60" fmla="*/ 4686 w 10000"/>
                  <a:gd name="connsiteY60" fmla="*/ 7720 h 10000"/>
                  <a:gd name="connsiteX61" fmla="*/ 4637 w 10000"/>
                  <a:gd name="connsiteY61" fmla="*/ 7558 h 10000"/>
                  <a:gd name="connsiteX62" fmla="*/ 4538 w 10000"/>
                  <a:gd name="connsiteY62" fmla="*/ 7365 h 10000"/>
                  <a:gd name="connsiteX63" fmla="*/ 4489 w 10000"/>
                  <a:gd name="connsiteY63" fmla="*/ 7224 h 10000"/>
                  <a:gd name="connsiteX64" fmla="*/ 4341 w 10000"/>
                  <a:gd name="connsiteY64" fmla="*/ 7072 h 10000"/>
                  <a:gd name="connsiteX65" fmla="*/ 4164 w 10000"/>
                  <a:gd name="connsiteY65" fmla="*/ 6945 h 10000"/>
                  <a:gd name="connsiteX66" fmla="*/ 4015 w 10000"/>
                  <a:gd name="connsiteY66" fmla="*/ 6694 h 10000"/>
                  <a:gd name="connsiteX67" fmla="*/ 3907 w 10000"/>
                  <a:gd name="connsiteY67" fmla="*/ 6474 h 10000"/>
                  <a:gd name="connsiteX68" fmla="*/ 3848 w 10000"/>
                  <a:gd name="connsiteY68" fmla="*/ 6474 h 10000"/>
                  <a:gd name="connsiteX69" fmla="*/ 3848 w 10000"/>
                  <a:gd name="connsiteY69" fmla="*/ 6374 h 10000"/>
                  <a:gd name="connsiteX70" fmla="*/ 3917 w 10000"/>
                  <a:gd name="connsiteY70" fmla="*/ 6206 h 10000"/>
                  <a:gd name="connsiteX71" fmla="*/ 4075 w 10000"/>
                  <a:gd name="connsiteY71" fmla="*/ 6105 h 10000"/>
                  <a:gd name="connsiteX72" fmla="*/ 4272 w 10000"/>
                  <a:gd name="connsiteY72" fmla="*/ 5946 h 10000"/>
                  <a:gd name="connsiteX73" fmla="*/ 4459 w 10000"/>
                  <a:gd name="connsiteY73" fmla="*/ 5811 h 10000"/>
                  <a:gd name="connsiteX74" fmla="*/ 4528 w 10000"/>
                  <a:gd name="connsiteY74" fmla="*/ 5836 h 10000"/>
                  <a:gd name="connsiteX75" fmla="*/ 4608 w 10000"/>
                  <a:gd name="connsiteY75" fmla="*/ 5769 h 10000"/>
                  <a:gd name="connsiteX76" fmla="*/ 4785 w 10000"/>
                  <a:gd name="connsiteY76" fmla="*/ 5786 h 10000"/>
                  <a:gd name="connsiteX77" fmla="*/ 4814 w 10000"/>
                  <a:gd name="connsiteY77" fmla="*/ 5870 h 10000"/>
                  <a:gd name="connsiteX78" fmla="*/ 4785 w 10000"/>
                  <a:gd name="connsiteY78" fmla="*/ 5946 h 10000"/>
                  <a:gd name="connsiteX79" fmla="*/ 4794 w 10000"/>
                  <a:gd name="connsiteY79" fmla="*/ 6097 h 10000"/>
                  <a:gd name="connsiteX80" fmla="*/ 4884 w 10000"/>
                  <a:gd name="connsiteY80" fmla="*/ 6080 h 10000"/>
                  <a:gd name="connsiteX81" fmla="*/ 4972 w 10000"/>
                  <a:gd name="connsiteY81" fmla="*/ 6064 h 10000"/>
                  <a:gd name="connsiteX82" fmla="*/ 4982 w 10000"/>
                  <a:gd name="connsiteY82" fmla="*/ 6030 h 10000"/>
                  <a:gd name="connsiteX83" fmla="*/ 4903 w 10000"/>
                  <a:gd name="connsiteY83" fmla="*/ 5963 h 10000"/>
                  <a:gd name="connsiteX84" fmla="*/ 4953 w 10000"/>
                  <a:gd name="connsiteY84" fmla="*/ 5886 h 10000"/>
                  <a:gd name="connsiteX85" fmla="*/ 4992 w 10000"/>
                  <a:gd name="connsiteY85" fmla="*/ 5803 h 10000"/>
                  <a:gd name="connsiteX86" fmla="*/ 5129 w 10000"/>
                  <a:gd name="connsiteY86" fmla="*/ 5794 h 10000"/>
                  <a:gd name="connsiteX87" fmla="*/ 5268 w 10000"/>
                  <a:gd name="connsiteY87" fmla="*/ 5794 h 10000"/>
                  <a:gd name="connsiteX88" fmla="*/ 5366 w 10000"/>
                  <a:gd name="connsiteY88" fmla="*/ 5752 h 10000"/>
                  <a:gd name="connsiteX89" fmla="*/ 5475 w 10000"/>
                  <a:gd name="connsiteY89" fmla="*/ 5718 h 10000"/>
                  <a:gd name="connsiteX90" fmla="*/ 5613 w 10000"/>
                  <a:gd name="connsiteY90" fmla="*/ 5602 h 10000"/>
                  <a:gd name="connsiteX91" fmla="*/ 5623 w 10000"/>
                  <a:gd name="connsiteY91" fmla="*/ 5609 h 10000"/>
                  <a:gd name="connsiteX92" fmla="*/ 5642 w 10000"/>
                  <a:gd name="connsiteY92" fmla="*/ 5526 h 10000"/>
                  <a:gd name="connsiteX93" fmla="*/ 5623 w 10000"/>
                  <a:gd name="connsiteY93" fmla="*/ 5492 h 10000"/>
                  <a:gd name="connsiteX94" fmla="*/ 5681 w 10000"/>
                  <a:gd name="connsiteY94" fmla="*/ 5492 h 10000"/>
                  <a:gd name="connsiteX95" fmla="*/ 5771 w 10000"/>
                  <a:gd name="connsiteY95" fmla="*/ 5475 h 10000"/>
                  <a:gd name="connsiteX96" fmla="*/ 5840 w 10000"/>
                  <a:gd name="connsiteY96" fmla="*/ 5542 h 10000"/>
                  <a:gd name="connsiteX97" fmla="*/ 5889 w 10000"/>
                  <a:gd name="connsiteY97" fmla="*/ 5626 h 10000"/>
                  <a:gd name="connsiteX98" fmla="*/ 5928 w 10000"/>
                  <a:gd name="connsiteY98" fmla="*/ 5643 h 10000"/>
                  <a:gd name="connsiteX99" fmla="*/ 6017 w 10000"/>
                  <a:gd name="connsiteY99" fmla="*/ 5669 h 10000"/>
                  <a:gd name="connsiteX100" fmla="*/ 6017 w 10000"/>
                  <a:gd name="connsiteY100" fmla="*/ 5593 h 10000"/>
                  <a:gd name="connsiteX101" fmla="*/ 6125 w 10000"/>
                  <a:gd name="connsiteY101" fmla="*/ 5559 h 10000"/>
                  <a:gd name="connsiteX102" fmla="*/ 6145 w 10000"/>
                  <a:gd name="connsiteY102" fmla="*/ 5593 h 10000"/>
                  <a:gd name="connsiteX103" fmla="*/ 6194 w 10000"/>
                  <a:gd name="connsiteY103" fmla="*/ 5576 h 10000"/>
                  <a:gd name="connsiteX104" fmla="*/ 6254 w 10000"/>
                  <a:gd name="connsiteY104" fmla="*/ 5568 h 10000"/>
                  <a:gd name="connsiteX105" fmla="*/ 6264 w 10000"/>
                  <a:gd name="connsiteY105" fmla="*/ 5542 h 10000"/>
                  <a:gd name="connsiteX106" fmla="*/ 6451 w 10000"/>
                  <a:gd name="connsiteY106" fmla="*/ 5542 h 10000"/>
                  <a:gd name="connsiteX107" fmla="*/ 6540 w 10000"/>
                  <a:gd name="connsiteY107" fmla="*/ 5450 h 10000"/>
                  <a:gd name="connsiteX108" fmla="*/ 6550 w 10000"/>
                  <a:gd name="connsiteY108" fmla="*/ 5373 h 10000"/>
                  <a:gd name="connsiteX109" fmla="*/ 6707 w 10000"/>
                  <a:gd name="connsiteY109" fmla="*/ 5265 h 10000"/>
                  <a:gd name="connsiteX110" fmla="*/ 6865 w 10000"/>
                  <a:gd name="connsiteY110" fmla="*/ 5214 h 10000"/>
                  <a:gd name="connsiteX111" fmla="*/ 6875 w 10000"/>
                  <a:gd name="connsiteY111" fmla="*/ 5122 h 10000"/>
                  <a:gd name="connsiteX112" fmla="*/ 7042 w 10000"/>
                  <a:gd name="connsiteY112" fmla="*/ 5055 h 10000"/>
                  <a:gd name="connsiteX113" fmla="*/ 7092 w 10000"/>
                  <a:gd name="connsiteY113" fmla="*/ 5021 h 10000"/>
                  <a:gd name="connsiteX114" fmla="*/ 7151 w 10000"/>
                  <a:gd name="connsiteY114" fmla="*/ 4996 h 10000"/>
                  <a:gd name="connsiteX115" fmla="*/ 7190 w 10000"/>
                  <a:gd name="connsiteY115" fmla="*/ 4971 h 10000"/>
                  <a:gd name="connsiteX116" fmla="*/ 7181 w 10000"/>
                  <a:gd name="connsiteY116" fmla="*/ 4929 h 10000"/>
                  <a:gd name="connsiteX117" fmla="*/ 7240 w 10000"/>
                  <a:gd name="connsiteY117" fmla="*/ 4912 h 10000"/>
                  <a:gd name="connsiteX118" fmla="*/ 7298 w 10000"/>
                  <a:gd name="connsiteY118" fmla="*/ 4904 h 10000"/>
                  <a:gd name="connsiteX119" fmla="*/ 7230 w 10000"/>
                  <a:gd name="connsiteY119" fmla="*/ 4896 h 10000"/>
                  <a:gd name="connsiteX120" fmla="*/ 7240 w 10000"/>
                  <a:gd name="connsiteY120" fmla="*/ 4845 h 10000"/>
                  <a:gd name="connsiteX121" fmla="*/ 7190 w 10000"/>
                  <a:gd name="connsiteY121" fmla="*/ 4852 h 10000"/>
                  <a:gd name="connsiteX122" fmla="*/ 7141 w 10000"/>
                  <a:gd name="connsiteY122" fmla="*/ 4862 h 10000"/>
                  <a:gd name="connsiteX123" fmla="*/ 7259 w 10000"/>
                  <a:gd name="connsiteY123" fmla="*/ 4702 h 10000"/>
                  <a:gd name="connsiteX124" fmla="*/ 7190 w 10000"/>
                  <a:gd name="connsiteY124" fmla="*/ 4693 h 10000"/>
                  <a:gd name="connsiteX125" fmla="*/ 7112 w 10000"/>
                  <a:gd name="connsiteY125" fmla="*/ 4677 h 10000"/>
                  <a:gd name="connsiteX126" fmla="*/ 7181 w 10000"/>
                  <a:gd name="connsiteY126" fmla="*/ 4626 h 10000"/>
                  <a:gd name="connsiteX127" fmla="*/ 7298 w 10000"/>
                  <a:gd name="connsiteY127" fmla="*/ 4559 h 10000"/>
                  <a:gd name="connsiteX128" fmla="*/ 7328 w 10000"/>
                  <a:gd name="connsiteY128" fmla="*/ 4610 h 10000"/>
                  <a:gd name="connsiteX129" fmla="*/ 7506 w 10000"/>
                  <a:gd name="connsiteY129" fmla="*/ 4475 h 10000"/>
                  <a:gd name="connsiteX130" fmla="*/ 7447 w 10000"/>
                  <a:gd name="connsiteY130" fmla="*/ 4382 h 10000"/>
                  <a:gd name="connsiteX131" fmla="*/ 7644 w 10000"/>
                  <a:gd name="connsiteY131" fmla="*/ 4214 h 10000"/>
                  <a:gd name="connsiteX132" fmla="*/ 7703 w 10000"/>
                  <a:gd name="connsiteY132" fmla="*/ 4282 h 10000"/>
                  <a:gd name="connsiteX133" fmla="*/ 7821 w 10000"/>
                  <a:gd name="connsiteY133" fmla="*/ 4038 h 10000"/>
                  <a:gd name="connsiteX134" fmla="*/ 7792 w 10000"/>
                  <a:gd name="connsiteY134" fmla="*/ 4038 h 10000"/>
                  <a:gd name="connsiteX135" fmla="*/ 7723 w 10000"/>
                  <a:gd name="connsiteY135" fmla="*/ 4029 h 10000"/>
                  <a:gd name="connsiteX136" fmla="*/ 7801 w 10000"/>
                  <a:gd name="connsiteY136" fmla="*/ 3929 h 10000"/>
                  <a:gd name="connsiteX137" fmla="*/ 7674 w 10000"/>
                  <a:gd name="connsiteY137" fmla="*/ 3895 h 10000"/>
                  <a:gd name="connsiteX138" fmla="*/ 7565 w 10000"/>
                  <a:gd name="connsiteY138" fmla="*/ 3912 h 10000"/>
                  <a:gd name="connsiteX139" fmla="*/ 7486 w 10000"/>
                  <a:gd name="connsiteY139" fmla="*/ 3904 h 10000"/>
                  <a:gd name="connsiteX140" fmla="*/ 7457 w 10000"/>
                  <a:gd name="connsiteY140" fmla="*/ 3845 h 10000"/>
                  <a:gd name="connsiteX141" fmla="*/ 7506 w 10000"/>
                  <a:gd name="connsiteY141" fmla="*/ 3768 h 10000"/>
                  <a:gd name="connsiteX142" fmla="*/ 7841 w 10000"/>
                  <a:gd name="connsiteY142" fmla="*/ 3659 h 10000"/>
                  <a:gd name="connsiteX143" fmla="*/ 7693 w 10000"/>
                  <a:gd name="connsiteY143" fmla="*/ 3508 h 10000"/>
                  <a:gd name="connsiteX144" fmla="*/ 7821 w 10000"/>
                  <a:gd name="connsiteY144" fmla="*/ 3491 h 10000"/>
                  <a:gd name="connsiteX145" fmla="*/ 7752 w 10000"/>
                  <a:gd name="connsiteY145" fmla="*/ 3298 h 10000"/>
                  <a:gd name="connsiteX146" fmla="*/ 7654 w 10000"/>
                  <a:gd name="connsiteY146" fmla="*/ 3265 h 10000"/>
                  <a:gd name="connsiteX147" fmla="*/ 7506 w 10000"/>
                  <a:gd name="connsiteY147" fmla="*/ 3080 h 10000"/>
                  <a:gd name="connsiteX148" fmla="*/ 7427 w 10000"/>
                  <a:gd name="connsiteY148" fmla="*/ 2811 h 10000"/>
                  <a:gd name="connsiteX149" fmla="*/ 7378 w 10000"/>
                  <a:gd name="connsiteY149" fmla="*/ 2820 h 10000"/>
                  <a:gd name="connsiteX150" fmla="*/ 7308 w 10000"/>
                  <a:gd name="connsiteY150" fmla="*/ 2820 h 10000"/>
                  <a:gd name="connsiteX151" fmla="*/ 7171 w 10000"/>
                  <a:gd name="connsiteY151" fmla="*/ 2769 h 10000"/>
                  <a:gd name="connsiteX152" fmla="*/ 7200 w 10000"/>
                  <a:gd name="connsiteY152" fmla="*/ 2592 h 10000"/>
                  <a:gd name="connsiteX153" fmla="*/ 7308 w 10000"/>
                  <a:gd name="connsiteY153" fmla="*/ 2525 h 10000"/>
                  <a:gd name="connsiteX154" fmla="*/ 7388 w 10000"/>
                  <a:gd name="connsiteY154" fmla="*/ 2416 h 10000"/>
                  <a:gd name="connsiteX155" fmla="*/ 7427 w 10000"/>
                  <a:gd name="connsiteY155" fmla="*/ 2407 h 10000"/>
                  <a:gd name="connsiteX156" fmla="*/ 7466 w 10000"/>
                  <a:gd name="connsiteY156" fmla="*/ 2382 h 10000"/>
                  <a:gd name="connsiteX157" fmla="*/ 7506 w 10000"/>
                  <a:gd name="connsiteY157" fmla="*/ 2331 h 10000"/>
                  <a:gd name="connsiteX158" fmla="*/ 7654 w 10000"/>
                  <a:gd name="connsiteY158" fmla="*/ 2282 h 10000"/>
                  <a:gd name="connsiteX159" fmla="*/ 7674 w 10000"/>
                  <a:gd name="connsiteY159" fmla="*/ 2239 h 10000"/>
                  <a:gd name="connsiteX160" fmla="*/ 7762 w 10000"/>
                  <a:gd name="connsiteY160" fmla="*/ 2181 h 10000"/>
                  <a:gd name="connsiteX161" fmla="*/ 7860 w 10000"/>
                  <a:gd name="connsiteY161" fmla="*/ 2138 h 10000"/>
                  <a:gd name="connsiteX162" fmla="*/ 7940 w 10000"/>
                  <a:gd name="connsiteY162" fmla="*/ 2130 h 10000"/>
                  <a:gd name="connsiteX163" fmla="*/ 8009 w 10000"/>
                  <a:gd name="connsiteY163" fmla="*/ 2104 h 10000"/>
                  <a:gd name="connsiteX164" fmla="*/ 7989 w 10000"/>
                  <a:gd name="connsiteY164" fmla="*/ 2063 h 10000"/>
                  <a:gd name="connsiteX165" fmla="*/ 8019 w 10000"/>
                  <a:gd name="connsiteY165" fmla="*/ 2037 h 10000"/>
                  <a:gd name="connsiteX166" fmla="*/ 7880 w 10000"/>
                  <a:gd name="connsiteY166" fmla="*/ 2029 h 10000"/>
                  <a:gd name="connsiteX167" fmla="*/ 7693 w 10000"/>
                  <a:gd name="connsiteY167" fmla="*/ 2045 h 10000"/>
                  <a:gd name="connsiteX168" fmla="*/ 7604 w 10000"/>
                  <a:gd name="connsiteY168" fmla="*/ 1978 h 10000"/>
                  <a:gd name="connsiteX169" fmla="*/ 7594 w 10000"/>
                  <a:gd name="connsiteY169" fmla="*/ 1929 h 10000"/>
                  <a:gd name="connsiteX170" fmla="*/ 7328 w 10000"/>
                  <a:gd name="connsiteY170" fmla="*/ 2088 h 10000"/>
                  <a:gd name="connsiteX171" fmla="*/ 7171 w 10000"/>
                  <a:gd name="connsiteY171" fmla="*/ 2096 h 10000"/>
                  <a:gd name="connsiteX172" fmla="*/ 6993 w 10000"/>
                  <a:gd name="connsiteY172" fmla="*/ 1962 h 10000"/>
                  <a:gd name="connsiteX173" fmla="*/ 6836 w 10000"/>
                  <a:gd name="connsiteY173" fmla="*/ 1794 h 10000"/>
                  <a:gd name="connsiteX174" fmla="*/ 6954 w 10000"/>
                  <a:gd name="connsiteY174" fmla="*/ 1500 h 10000"/>
                  <a:gd name="connsiteX175" fmla="*/ 7092 w 10000"/>
                  <a:gd name="connsiteY175" fmla="*/ 1507 h 10000"/>
                  <a:gd name="connsiteX176" fmla="*/ 7161 w 10000"/>
                  <a:gd name="connsiteY176" fmla="*/ 1525 h 10000"/>
                  <a:gd name="connsiteX177" fmla="*/ 7368 w 10000"/>
                  <a:gd name="connsiteY177" fmla="*/ 1298 h 10000"/>
                  <a:gd name="connsiteX178" fmla="*/ 7614 w 10000"/>
                  <a:gd name="connsiteY178" fmla="*/ 1164 h 10000"/>
                  <a:gd name="connsiteX179" fmla="*/ 7693 w 10000"/>
                  <a:gd name="connsiteY179" fmla="*/ 1106 h 10000"/>
                  <a:gd name="connsiteX180" fmla="*/ 7772 w 10000"/>
                  <a:gd name="connsiteY180" fmla="*/ 1097 h 10000"/>
                  <a:gd name="connsiteX181" fmla="*/ 7851 w 10000"/>
                  <a:gd name="connsiteY181" fmla="*/ 1029 h 10000"/>
                  <a:gd name="connsiteX182" fmla="*/ 7960 w 10000"/>
                  <a:gd name="connsiteY182" fmla="*/ 1198 h 10000"/>
                  <a:gd name="connsiteX183" fmla="*/ 7851 w 10000"/>
                  <a:gd name="connsiteY183" fmla="*/ 1348 h 10000"/>
                  <a:gd name="connsiteX184" fmla="*/ 7841 w 10000"/>
                  <a:gd name="connsiteY184" fmla="*/ 1533 h 10000"/>
                  <a:gd name="connsiteX185" fmla="*/ 7792 w 10000"/>
                  <a:gd name="connsiteY185" fmla="*/ 1635 h 10000"/>
                  <a:gd name="connsiteX186" fmla="*/ 8117 w 10000"/>
                  <a:gd name="connsiteY186" fmla="*/ 1457 h 10000"/>
                  <a:gd name="connsiteX187" fmla="*/ 8422 w 10000"/>
                  <a:gd name="connsiteY187" fmla="*/ 1365 h 10000"/>
                  <a:gd name="connsiteX188" fmla="*/ 8492 w 10000"/>
                  <a:gd name="connsiteY188" fmla="*/ 1390 h 10000"/>
                  <a:gd name="connsiteX189" fmla="*/ 8590 w 10000"/>
                  <a:gd name="connsiteY189" fmla="*/ 1382 h 10000"/>
                  <a:gd name="connsiteX190" fmla="*/ 8798 w 10000"/>
                  <a:gd name="connsiteY190" fmla="*/ 1399 h 10000"/>
                  <a:gd name="connsiteX191" fmla="*/ 8728 w 10000"/>
                  <a:gd name="connsiteY191" fmla="*/ 1618 h 10000"/>
                  <a:gd name="connsiteX192" fmla="*/ 8728 w 10000"/>
                  <a:gd name="connsiteY192" fmla="*/ 1727 h 10000"/>
                  <a:gd name="connsiteX193" fmla="*/ 8630 w 10000"/>
                  <a:gd name="connsiteY193" fmla="*/ 1761 h 10000"/>
                  <a:gd name="connsiteX194" fmla="*/ 8620 w 10000"/>
                  <a:gd name="connsiteY194" fmla="*/ 1861 h 10000"/>
                  <a:gd name="connsiteX195" fmla="*/ 8708 w 10000"/>
                  <a:gd name="connsiteY195" fmla="*/ 1903 h 10000"/>
                  <a:gd name="connsiteX196" fmla="*/ 9024 w 10000"/>
                  <a:gd name="connsiteY196" fmla="*/ 1929 h 10000"/>
                  <a:gd name="connsiteX197" fmla="*/ 9024 w 10000"/>
                  <a:gd name="connsiteY197" fmla="*/ 2146 h 10000"/>
                  <a:gd name="connsiteX198" fmla="*/ 8955 w 10000"/>
                  <a:gd name="connsiteY198" fmla="*/ 2206 h 10000"/>
                  <a:gd name="connsiteX199" fmla="*/ 9113 w 10000"/>
                  <a:gd name="connsiteY199" fmla="*/ 2374 h 10000"/>
                  <a:gd name="connsiteX200" fmla="*/ 9064 w 10000"/>
                  <a:gd name="connsiteY200" fmla="*/ 2533 h 10000"/>
                  <a:gd name="connsiteX201" fmla="*/ 9083 w 10000"/>
                  <a:gd name="connsiteY201" fmla="*/ 2710 h 10000"/>
                  <a:gd name="connsiteX202" fmla="*/ 9113 w 10000"/>
                  <a:gd name="connsiteY202" fmla="*/ 2794 h 10000"/>
                  <a:gd name="connsiteX203" fmla="*/ 9270 w 10000"/>
                  <a:gd name="connsiteY203" fmla="*/ 2761 h 10000"/>
                  <a:gd name="connsiteX204" fmla="*/ 9330 w 10000"/>
                  <a:gd name="connsiteY204" fmla="*/ 2753 h 10000"/>
                  <a:gd name="connsiteX205" fmla="*/ 9409 w 10000"/>
                  <a:gd name="connsiteY205" fmla="*/ 2676 h 10000"/>
                  <a:gd name="connsiteX206" fmla="*/ 9517 w 10000"/>
                  <a:gd name="connsiteY206" fmla="*/ 2676 h 10000"/>
                  <a:gd name="connsiteX207" fmla="*/ 9586 w 10000"/>
                  <a:gd name="connsiteY207" fmla="*/ 2609 h 10000"/>
                  <a:gd name="connsiteX208" fmla="*/ 9626 w 10000"/>
                  <a:gd name="connsiteY208" fmla="*/ 2651 h 10000"/>
                  <a:gd name="connsiteX209" fmla="*/ 9645 w 10000"/>
                  <a:gd name="connsiteY209" fmla="*/ 2525 h 10000"/>
                  <a:gd name="connsiteX210" fmla="*/ 9694 w 10000"/>
                  <a:gd name="connsiteY210" fmla="*/ 2492 h 10000"/>
                  <a:gd name="connsiteX211" fmla="*/ 9744 w 10000"/>
                  <a:gd name="connsiteY211" fmla="*/ 2483 h 10000"/>
                  <a:gd name="connsiteX212" fmla="*/ 9803 w 10000"/>
                  <a:gd name="connsiteY212" fmla="*/ 2290 h 10000"/>
                  <a:gd name="connsiteX213" fmla="*/ 9734 w 10000"/>
                  <a:gd name="connsiteY213" fmla="*/ 2070 h 10000"/>
                  <a:gd name="connsiteX214" fmla="*/ 9556 w 10000"/>
                  <a:gd name="connsiteY214" fmla="*/ 1869 h 10000"/>
                  <a:gd name="connsiteX215" fmla="*/ 9389 w 10000"/>
                  <a:gd name="connsiteY215" fmla="*/ 1600 h 10000"/>
                  <a:gd name="connsiteX216" fmla="*/ 9418 w 10000"/>
                  <a:gd name="connsiteY216" fmla="*/ 1365 h 10000"/>
                  <a:gd name="connsiteX217" fmla="*/ 9862 w 10000"/>
                  <a:gd name="connsiteY217" fmla="*/ 1155 h 10000"/>
                  <a:gd name="connsiteX218" fmla="*/ 9783 w 10000"/>
                  <a:gd name="connsiteY218" fmla="*/ 978 h 10000"/>
                  <a:gd name="connsiteX219" fmla="*/ 10000 w 10000"/>
                  <a:gd name="connsiteY219" fmla="*/ 776 h 10000"/>
                  <a:gd name="connsiteX220" fmla="*/ 1153 w 10000"/>
                  <a:gd name="connsiteY220" fmla="*/ 554 h 10000"/>
                  <a:gd name="connsiteX221" fmla="*/ 0 w 10000"/>
                  <a:gd name="connsiteY221" fmla="*/ 493 h 10000"/>
                  <a:gd name="connsiteX0" fmla="*/ 0 w 10000"/>
                  <a:gd name="connsiteY0" fmla="*/ 447 h 9954"/>
                  <a:gd name="connsiteX1" fmla="*/ 211 w 10000"/>
                  <a:gd name="connsiteY1" fmla="*/ 6043 h 9954"/>
                  <a:gd name="connsiteX2" fmla="*/ 969 w 10000"/>
                  <a:gd name="connsiteY2" fmla="*/ 6320 h 9954"/>
                  <a:gd name="connsiteX3" fmla="*/ 990 w 10000"/>
                  <a:gd name="connsiteY3" fmla="*/ 6403 h 9954"/>
                  <a:gd name="connsiteX4" fmla="*/ 1039 w 10000"/>
                  <a:gd name="connsiteY4" fmla="*/ 6581 h 9954"/>
                  <a:gd name="connsiteX5" fmla="*/ 999 w 10000"/>
                  <a:gd name="connsiteY5" fmla="*/ 6799 h 9954"/>
                  <a:gd name="connsiteX6" fmla="*/ 990 w 10000"/>
                  <a:gd name="connsiteY6" fmla="*/ 7026 h 9954"/>
                  <a:gd name="connsiteX7" fmla="*/ 1068 w 10000"/>
                  <a:gd name="connsiteY7" fmla="*/ 6984 h 9954"/>
                  <a:gd name="connsiteX8" fmla="*/ 1098 w 10000"/>
                  <a:gd name="connsiteY8" fmla="*/ 7010 h 9954"/>
                  <a:gd name="connsiteX9" fmla="*/ 1216 w 10000"/>
                  <a:gd name="connsiteY9" fmla="*/ 6984 h 9954"/>
                  <a:gd name="connsiteX10" fmla="*/ 1305 w 10000"/>
                  <a:gd name="connsiteY10" fmla="*/ 7035 h 9954"/>
                  <a:gd name="connsiteX11" fmla="*/ 1423 w 10000"/>
                  <a:gd name="connsiteY11" fmla="*/ 6958 h 9954"/>
                  <a:gd name="connsiteX12" fmla="*/ 1532 w 10000"/>
                  <a:gd name="connsiteY12" fmla="*/ 6924 h 9954"/>
                  <a:gd name="connsiteX13" fmla="*/ 1620 w 10000"/>
                  <a:gd name="connsiteY13" fmla="*/ 6790 h 9954"/>
                  <a:gd name="connsiteX14" fmla="*/ 1699 w 10000"/>
                  <a:gd name="connsiteY14" fmla="*/ 6782 h 9954"/>
                  <a:gd name="connsiteX15" fmla="*/ 1847 w 10000"/>
                  <a:gd name="connsiteY15" fmla="*/ 7051 h 9954"/>
                  <a:gd name="connsiteX16" fmla="*/ 2024 w 10000"/>
                  <a:gd name="connsiteY16" fmla="*/ 7531 h 9954"/>
                  <a:gd name="connsiteX17" fmla="*/ 2153 w 10000"/>
                  <a:gd name="connsiteY17" fmla="*/ 7598 h 9954"/>
                  <a:gd name="connsiteX18" fmla="*/ 2172 w 10000"/>
                  <a:gd name="connsiteY18" fmla="*/ 7799 h 9954"/>
                  <a:gd name="connsiteX19" fmla="*/ 2172 w 10000"/>
                  <a:gd name="connsiteY19" fmla="*/ 8136 h 9954"/>
                  <a:gd name="connsiteX20" fmla="*/ 2063 w 10000"/>
                  <a:gd name="connsiteY20" fmla="*/ 8446 h 9954"/>
                  <a:gd name="connsiteX21" fmla="*/ 2063 w 10000"/>
                  <a:gd name="connsiteY21" fmla="*/ 8665 h 9954"/>
                  <a:gd name="connsiteX22" fmla="*/ 2153 w 10000"/>
                  <a:gd name="connsiteY22" fmla="*/ 8707 h 9954"/>
                  <a:gd name="connsiteX23" fmla="*/ 2251 w 10000"/>
                  <a:gd name="connsiteY23" fmla="*/ 8757 h 9954"/>
                  <a:gd name="connsiteX24" fmla="*/ 2498 w 10000"/>
                  <a:gd name="connsiteY24" fmla="*/ 9026 h 9954"/>
                  <a:gd name="connsiteX25" fmla="*/ 2507 w 10000"/>
                  <a:gd name="connsiteY25" fmla="*/ 9042 h 9954"/>
                  <a:gd name="connsiteX26" fmla="*/ 2625 w 10000"/>
                  <a:gd name="connsiteY26" fmla="*/ 9253 h 9954"/>
                  <a:gd name="connsiteX27" fmla="*/ 2586 w 10000"/>
                  <a:gd name="connsiteY27" fmla="*/ 9446 h 9954"/>
                  <a:gd name="connsiteX28" fmla="*/ 2675 w 10000"/>
                  <a:gd name="connsiteY28" fmla="*/ 9630 h 9954"/>
                  <a:gd name="connsiteX29" fmla="*/ 3030 w 10000"/>
                  <a:gd name="connsiteY29" fmla="*/ 9926 h 9954"/>
                  <a:gd name="connsiteX30" fmla="*/ 3267 w 10000"/>
                  <a:gd name="connsiteY30" fmla="*/ 9926 h 9954"/>
                  <a:gd name="connsiteX31" fmla="*/ 3336 w 10000"/>
                  <a:gd name="connsiteY31" fmla="*/ 9766 h 9954"/>
                  <a:gd name="connsiteX32" fmla="*/ 3286 w 10000"/>
                  <a:gd name="connsiteY32" fmla="*/ 9522 h 9954"/>
                  <a:gd name="connsiteX33" fmla="*/ 3109 w 10000"/>
                  <a:gd name="connsiteY33" fmla="*/ 9236 h 9954"/>
                  <a:gd name="connsiteX34" fmla="*/ 3040 w 10000"/>
                  <a:gd name="connsiteY34" fmla="*/ 9153 h 9954"/>
                  <a:gd name="connsiteX35" fmla="*/ 2744 w 10000"/>
                  <a:gd name="connsiteY35" fmla="*/ 9026 h 9954"/>
                  <a:gd name="connsiteX36" fmla="*/ 2625 w 10000"/>
                  <a:gd name="connsiteY36" fmla="*/ 8975 h 9954"/>
                  <a:gd name="connsiteX37" fmla="*/ 2380 w 10000"/>
                  <a:gd name="connsiteY37" fmla="*/ 8555 h 9954"/>
                  <a:gd name="connsiteX38" fmla="*/ 2231 w 10000"/>
                  <a:gd name="connsiteY38" fmla="*/ 8337 h 9954"/>
                  <a:gd name="connsiteX39" fmla="*/ 2310 w 10000"/>
                  <a:gd name="connsiteY39" fmla="*/ 8136 h 9954"/>
                  <a:gd name="connsiteX40" fmla="*/ 2390 w 10000"/>
                  <a:gd name="connsiteY40" fmla="*/ 7883 h 9954"/>
                  <a:gd name="connsiteX41" fmla="*/ 2429 w 10000"/>
                  <a:gd name="connsiteY41" fmla="*/ 7656 h 9954"/>
                  <a:gd name="connsiteX42" fmla="*/ 2498 w 10000"/>
                  <a:gd name="connsiteY42" fmla="*/ 7598 h 9954"/>
                  <a:gd name="connsiteX43" fmla="*/ 2596 w 10000"/>
                  <a:gd name="connsiteY43" fmla="*/ 7623 h 9954"/>
                  <a:gd name="connsiteX44" fmla="*/ 2695 w 10000"/>
                  <a:gd name="connsiteY44" fmla="*/ 7674 h 9954"/>
                  <a:gd name="connsiteX45" fmla="*/ 2705 w 10000"/>
                  <a:gd name="connsiteY45" fmla="*/ 7757 h 9954"/>
                  <a:gd name="connsiteX46" fmla="*/ 2764 w 10000"/>
                  <a:gd name="connsiteY46" fmla="*/ 7774 h 9954"/>
                  <a:gd name="connsiteX47" fmla="*/ 2852 w 10000"/>
                  <a:gd name="connsiteY47" fmla="*/ 7774 h 9954"/>
                  <a:gd name="connsiteX48" fmla="*/ 2922 w 10000"/>
                  <a:gd name="connsiteY48" fmla="*/ 7782 h 9954"/>
                  <a:gd name="connsiteX49" fmla="*/ 2991 w 10000"/>
                  <a:gd name="connsiteY49" fmla="*/ 7849 h 9954"/>
                  <a:gd name="connsiteX50" fmla="*/ 3257 w 10000"/>
                  <a:gd name="connsiteY50" fmla="*/ 8136 h 9954"/>
                  <a:gd name="connsiteX51" fmla="*/ 3365 w 10000"/>
                  <a:gd name="connsiteY51" fmla="*/ 8169 h 9954"/>
                  <a:gd name="connsiteX52" fmla="*/ 3453 w 10000"/>
                  <a:gd name="connsiteY52" fmla="*/ 8152 h 9954"/>
                  <a:gd name="connsiteX53" fmla="*/ 3543 w 10000"/>
                  <a:gd name="connsiteY53" fmla="*/ 8454 h 9954"/>
                  <a:gd name="connsiteX54" fmla="*/ 3641 w 10000"/>
                  <a:gd name="connsiteY54" fmla="*/ 8580 h 9954"/>
                  <a:gd name="connsiteX55" fmla="*/ 3907 w 10000"/>
                  <a:gd name="connsiteY55" fmla="*/ 8429 h 9954"/>
                  <a:gd name="connsiteX56" fmla="*/ 4193 w 10000"/>
                  <a:gd name="connsiteY56" fmla="*/ 8194 h 9954"/>
                  <a:gd name="connsiteX57" fmla="*/ 4351 w 10000"/>
                  <a:gd name="connsiteY57" fmla="*/ 8152 h 9954"/>
                  <a:gd name="connsiteX58" fmla="*/ 4440 w 10000"/>
                  <a:gd name="connsiteY58" fmla="*/ 8143 h 9954"/>
                  <a:gd name="connsiteX59" fmla="*/ 4637 w 10000"/>
                  <a:gd name="connsiteY59" fmla="*/ 7950 h 9954"/>
                  <a:gd name="connsiteX60" fmla="*/ 4686 w 10000"/>
                  <a:gd name="connsiteY60" fmla="*/ 7674 h 9954"/>
                  <a:gd name="connsiteX61" fmla="*/ 4637 w 10000"/>
                  <a:gd name="connsiteY61" fmla="*/ 7512 h 9954"/>
                  <a:gd name="connsiteX62" fmla="*/ 4538 w 10000"/>
                  <a:gd name="connsiteY62" fmla="*/ 7319 h 9954"/>
                  <a:gd name="connsiteX63" fmla="*/ 4489 w 10000"/>
                  <a:gd name="connsiteY63" fmla="*/ 7178 h 9954"/>
                  <a:gd name="connsiteX64" fmla="*/ 4341 w 10000"/>
                  <a:gd name="connsiteY64" fmla="*/ 7026 h 9954"/>
                  <a:gd name="connsiteX65" fmla="*/ 4164 w 10000"/>
                  <a:gd name="connsiteY65" fmla="*/ 6899 h 9954"/>
                  <a:gd name="connsiteX66" fmla="*/ 4015 w 10000"/>
                  <a:gd name="connsiteY66" fmla="*/ 6648 h 9954"/>
                  <a:gd name="connsiteX67" fmla="*/ 3907 w 10000"/>
                  <a:gd name="connsiteY67" fmla="*/ 6428 h 9954"/>
                  <a:gd name="connsiteX68" fmla="*/ 3848 w 10000"/>
                  <a:gd name="connsiteY68" fmla="*/ 6428 h 9954"/>
                  <a:gd name="connsiteX69" fmla="*/ 3848 w 10000"/>
                  <a:gd name="connsiteY69" fmla="*/ 6328 h 9954"/>
                  <a:gd name="connsiteX70" fmla="*/ 3917 w 10000"/>
                  <a:gd name="connsiteY70" fmla="*/ 6160 h 9954"/>
                  <a:gd name="connsiteX71" fmla="*/ 4075 w 10000"/>
                  <a:gd name="connsiteY71" fmla="*/ 6059 h 9954"/>
                  <a:gd name="connsiteX72" fmla="*/ 4272 w 10000"/>
                  <a:gd name="connsiteY72" fmla="*/ 5900 h 9954"/>
                  <a:gd name="connsiteX73" fmla="*/ 4459 w 10000"/>
                  <a:gd name="connsiteY73" fmla="*/ 5765 h 9954"/>
                  <a:gd name="connsiteX74" fmla="*/ 4528 w 10000"/>
                  <a:gd name="connsiteY74" fmla="*/ 5790 h 9954"/>
                  <a:gd name="connsiteX75" fmla="*/ 4608 w 10000"/>
                  <a:gd name="connsiteY75" fmla="*/ 5723 h 9954"/>
                  <a:gd name="connsiteX76" fmla="*/ 4785 w 10000"/>
                  <a:gd name="connsiteY76" fmla="*/ 5740 h 9954"/>
                  <a:gd name="connsiteX77" fmla="*/ 4814 w 10000"/>
                  <a:gd name="connsiteY77" fmla="*/ 5824 h 9954"/>
                  <a:gd name="connsiteX78" fmla="*/ 4785 w 10000"/>
                  <a:gd name="connsiteY78" fmla="*/ 5900 h 9954"/>
                  <a:gd name="connsiteX79" fmla="*/ 4794 w 10000"/>
                  <a:gd name="connsiteY79" fmla="*/ 6051 h 9954"/>
                  <a:gd name="connsiteX80" fmla="*/ 4884 w 10000"/>
                  <a:gd name="connsiteY80" fmla="*/ 6034 h 9954"/>
                  <a:gd name="connsiteX81" fmla="*/ 4972 w 10000"/>
                  <a:gd name="connsiteY81" fmla="*/ 6018 h 9954"/>
                  <a:gd name="connsiteX82" fmla="*/ 4982 w 10000"/>
                  <a:gd name="connsiteY82" fmla="*/ 5984 h 9954"/>
                  <a:gd name="connsiteX83" fmla="*/ 4903 w 10000"/>
                  <a:gd name="connsiteY83" fmla="*/ 5917 h 9954"/>
                  <a:gd name="connsiteX84" fmla="*/ 4953 w 10000"/>
                  <a:gd name="connsiteY84" fmla="*/ 5840 h 9954"/>
                  <a:gd name="connsiteX85" fmla="*/ 4992 w 10000"/>
                  <a:gd name="connsiteY85" fmla="*/ 5757 h 9954"/>
                  <a:gd name="connsiteX86" fmla="*/ 5129 w 10000"/>
                  <a:gd name="connsiteY86" fmla="*/ 5748 h 9954"/>
                  <a:gd name="connsiteX87" fmla="*/ 5268 w 10000"/>
                  <a:gd name="connsiteY87" fmla="*/ 5748 h 9954"/>
                  <a:gd name="connsiteX88" fmla="*/ 5366 w 10000"/>
                  <a:gd name="connsiteY88" fmla="*/ 5706 h 9954"/>
                  <a:gd name="connsiteX89" fmla="*/ 5475 w 10000"/>
                  <a:gd name="connsiteY89" fmla="*/ 5672 h 9954"/>
                  <a:gd name="connsiteX90" fmla="*/ 5613 w 10000"/>
                  <a:gd name="connsiteY90" fmla="*/ 5556 h 9954"/>
                  <a:gd name="connsiteX91" fmla="*/ 5623 w 10000"/>
                  <a:gd name="connsiteY91" fmla="*/ 5563 h 9954"/>
                  <a:gd name="connsiteX92" fmla="*/ 5642 w 10000"/>
                  <a:gd name="connsiteY92" fmla="*/ 5480 h 9954"/>
                  <a:gd name="connsiteX93" fmla="*/ 5623 w 10000"/>
                  <a:gd name="connsiteY93" fmla="*/ 5446 h 9954"/>
                  <a:gd name="connsiteX94" fmla="*/ 5681 w 10000"/>
                  <a:gd name="connsiteY94" fmla="*/ 5446 h 9954"/>
                  <a:gd name="connsiteX95" fmla="*/ 5771 w 10000"/>
                  <a:gd name="connsiteY95" fmla="*/ 5429 h 9954"/>
                  <a:gd name="connsiteX96" fmla="*/ 5840 w 10000"/>
                  <a:gd name="connsiteY96" fmla="*/ 5496 h 9954"/>
                  <a:gd name="connsiteX97" fmla="*/ 5889 w 10000"/>
                  <a:gd name="connsiteY97" fmla="*/ 5580 h 9954"/>
                  <a:gd name="connsiteX98" fmla="*/ 5928 w 10000"/>
                  <a:gd name="connsiteY98" fmla="*/ 5597 h 9954"/>
                  <a:gd name="connsiteX99" fmla="*/ 6017 w 10000"/>
                  <a:gd name="connsiteY99" fmla="*/ 5623 h 9954"/>
                  <a:gd name="connsiteX100" fmla="*/ 6017 w 10000"/>
                  <a:gd name="connsiteY100" fmla="*/ 5547 h 9954"/>
                  <a:gd name="connsiteX101" fmla="*/ 6125 w 10000"/>
                  <a:gd name="connsiteY101" fmla="*/ 5513 h 9954"/>
                  <a:gd name="connsiteX102" fmla="*/ 6145 w 10000"/>
                  <a:gd name="connsiteY102" fmla="*/ 5547 h 9954"/>
                  <a:gd name="connsiteX103" fmla="*/ 6194 w 10000"/>
                  <a:gd name="connsiteY103" fmla="*/ 5530 h 9954"/>
                  <a:gd name="connsiteX104" fmla="*/ 6254 w 10000"/>
                  <a:gd name="connsiteY104" fmla="*/ 5522 h 9954"/>
                  <a:gd name="connsiteX105" fmla="*/ 6264 w 10000"/>
                  <a:gd name="connsiteY105" fmla="*/ 5496 h 9954"/>
                  <a:gd name="connsiteX106" fmla="*/ 6451 w 10000"/>
                  <a:gd name="connsiteY106" fmla="*/ 5496 h 9954"/>
                  <a:gd name="connsiteX107" fmla="*/ 6540 w 10000"/>
                  <a:gd name="connsiteY107" fmla="*/ 5404 h 9954"/>
                  <a:gd name="connsiteX108" fmla="*/ 6550 w 10000"/>
                  <a:gd name="connsiteY108" fmla="*/ 5327 h 9954"/>
                  <a:gd name="connsiteX109" fmla="*/ 6707 w 10000"/>
                  <a:gd name="connsiteY109" fmla="*/ 5219 h 9954"/>
                  <a:gd name="connsiteX110" fmla="*/ 6865 w 10000"/>
                  <a:gd name="connsiteY110" fmla="*/ 5168 h 9954"/>
                  <a:gd name="connsiteX111" fmla="*/ 6875 w 10000"/>
                  <a:gd name="connsiteY111" fmla="*/ 5076 h 9954"/>
                  <a:gd name="connsiteX112" fmla="*/ 7042 w 10000"/>
                  <a:gd name="connsiteY112" fmla="*/ 5009 h 9954"/>
                  <a:gd name="connsiteX113" fmla="*/ 7092 w 10000"/>
                  <a:gd name="connsiteY113" fmla="*/ 4975 h 9954"/>
                  <a:gd name="connsiteX114" fmla="*/ 7151 w 10000"/>
                  <a:gd name="connsiteY114" fmla="*/ 4950 h 9954"/>
                  <a:gd name="connsiteX115" fmla="*/ 7190 w 10000"/>
                  <a:gd name="connsiteY115" fmla="*/ 4925 h 9954"/>
                  <a:gd name="connsiteX116" fmla="*/ 7181 w 10000"/>
                  <a:gd name="connsiteY116" fmla="*/ 4883 h 9954"/>
                  <a:gd name="connsiteX117" fmla="*/ 7240 w 10000"/>
                  <a:gd name="connsiteY117" fmla="*/ 4866 h 9954"/>
                  <a:gd name="connsiteX118" fmla="*/ 7298 w 10000"/>
                  <a:gd name="connsiteY118" fmla="*/ 4858 h 9954"/>
                  <a:gd name="connsiteX119" fmla="*/ 7230 w 10000"/>
                  <a:gd name="connsiteY119" fmla="*/ 4850 h 9954"/>
                  <a:gd name="connsiteX120" fmla="*/ 7240 w 10000"/>
                  <a:gd name="connsiteY120" fmla="*/ 4799 h 9954"/>
                  <a:gd name="connsiteX121" fmla="*/ 7190 w 10000"/>
                  <a:gd name="connsiteY121" fmla="*/ 4806 h 9954"/>
                  <a:gd name="connsiteX122" fmla="*/ 7141 w 10000"/>
                  <a:gd name="connsiteY122" fmla="*/ 4816 h 9954"/>
                  <a:gd name="connsiteX123" fmla="*/ 7259 w 10000"/>
                  <a:gd name="connsiteY123" fmla="*/ 4656 h 9954"/>
                  <a:gd name="connsiteX124" fmla="*/ 7190 w 10000"/>
                  <a:gd name="connsiteY124" fmla="*/ 4647 h 9954"/>
                  <a:gd name="connsiteX125" fmla="*/ 7112 w 10000"/>
                  <a:gd name="connsiteY125" fmla="*/ 4631 h 9954"/>
                  <a:gd name="connsiteX126" fmla="*/ 7181 w 10000"/>
                  <a:gd name="connsiteY126" fmla="*/ 4580 h 9954"/>
                  <a:gd name="connsiteX127" fmla="*/ 7298 w 10000"/>
                  <a:gd name="connsiteY127" fmla="*/ 4513 h 9954"/>
                  <a:gd name="connsiteX128" fmla="*/ 7328 w 10000"/>
                  <a:gd name="connsiteY128" fmla="*/ 4564 h 9954"/>
                  <a:gd name="connsiteX129" fmla="*/ 7506 w 10000"/>
                  <a:gd name="connsiteY129" fmla="*/ 4429 h 9954"/>
                  <a:gd name="connsiteX130" fmla="*/ 7447 w 10000"/>
                  <a:gd name="connsiteY130" fmla="*/ 4336 h 9954"/>
                  <a:gd name="connsiteX131" fmla="*/ 7644 w 10000"/>
                  <a:gd name="connsiteY131" fmla="*/ 4168 h 9954"/>
                  <a:gd name="connsiteX132" fmla="*/ 7703 w 10000"/>
                  <a:gd name="connsiteY132" fmla="*/ 4236 h 9954"/>
                  <a:gd name="connsiteX133" fmla="*/ 7821 w 10000"/>
                  <a:gd name="connsiteY133" fmla="*/ 3992 h 9954"/>
                  <a:gd name="connsiteX134" fmla="*/ 7792 w 10000"/>
                  <a:gd name="connsiteY134" fmla="*/ 3992 h 9954"/>
                  <a:gd name="connsiteX135" fmla="*/ 7723 w 10000"/>
                  <a:gd name="connsiteY135" fmla="*/ 3983 h 9954"/>
                  <a:gd name="connsiteX136" fmla="*/ 7801 w 10000"/>
                  <a:gd name="connsiteY136" fmla="*/ 3883 h 9954"/>
                  <a:gd name="connsiteX137" fmla="*/ 7674 w 10000"/>
                  <a:gd name="connsiteY137" fmla="*/ 3849 h 9954"/>
                  <a:gd name="connsiteX138" fmla="*/ 7565 w 10000"/>
                  <a:gd name="connsiteY138" fmla="*/ 3866 h 9954"/>
                  <a:gd name="connsiteX139" fmla="*/ 7486 w 10000"/>
                  <a:gd name="connsiteY139" fmla="*/ 3858 h 9954"/>
                  <a:gd name="connsiteX140" fmla="*/ 7457 w 10000"/>
                  <a:gd name="connsiteY140" fmla="*/ 3799 h 9954"/>
                  <a:gd name="connsiteX141" fmla="*/ 7506 w 10000"/>
                  <a:gd name="connsiteY141" fmla="*/ 3722 h 9954"/>
                  <a:gd name="connsiteX142" fmla="*/ 7841 w 10000"/>
                  <a:gd name="connsiteY142" fmla="*/ 3613 h 9954"/>
                  <a:gd name="connsiteX143" fmla="*/ 7693 w 10000"/>
                  <a:gd name="connsiteY143" fmla="*/ 3462 h 9954"/>
                  <a:gd name="connsiteX144" fmla="*/ 7821 w 10000"/>
                  <a:gd name="connsiteY144" fmla="*/ 3445 h 9954"/>
                  <a:gd name="connsiteX145" fmla="*/ 7752 w 10000"/>
                  <a:gd name="connsiteY145" fmla="*/ 3252 h 9954"/>
                  <a:gd name="connsiteX146" fmla="*/ 7654 w 10000"/>
                  <a:gd name="connsiteY146" fmla="*/ 3219 h 9954"/>
                  <a:gd name="connsiteX147" fmla="*/ 7506 w 10000"/>
                  <a:gd name="connsiteY147" fmla="*/ 3034 h 9954"/>
                  <a:gd name="connsiteX148" fmla="*/ 7427 w 10000"/>
                  <a:gd name="connsiteY148" fmla="*/ 2765 h 9954"/>
                  <a:gd name="connsiteX149" fmla="*/ 7378 w 10000"/>
                  <a:gd name="connsiteY149" fmla="*/ 2774 h 9954"/>
                  <a:gd name="connsiteX150" fmla="*/ 7308 w 10000"/>
                  <a:gd name="connsiteY150" fmla="*/ 2774 h 9954"/>
                  <a:gd name="connsiteX151" fmla="*/ 7171 w 10000"/>
                  <a:gd name="connsiteY151" fmla="*/ 2723 h 9954"/>
                  <a:gd name="connsiteX152" fmla="*/ 7200 w 10000"/>
                  <a:gd name="connsiteY152" fmla="*/ 2546 h 9954"/>
                  <a:gd name="connsiteX153" fmla="*/ 7308 w 10000"/>
                  <a:gd name="connsiteY153" fmla="*/ 2479 h 9954"/>
                  <a:gd name="connsiteX154" fmla="*/ 7388 w 10000"/>
                  <a:gd name="connsiteY154" fmla="*/ 2370 h 9954"/>
                  <a:gd name="connsiteX155" fmla="*/ 7427 w 10000"/>
                  <a:gd name="connsiteY155" fmla="*/ 2361 h 9954"/>
                  <a:gd name="connsiteX156" fmla="*/ 7466 w 10000"/>
                  <a:gd name="connsiteY156" fmla="*/ 2336 h 9954"/>
                  <a:gd name="connsiteX157" fmla="*/ 7506 w 10000"/>
                  <a:gd name="connsiteY157" fmla="*/ 2285 h 9954"/>
                  <a:gd name="connsiteX158" fmla="*/ 7654 w 10000"/>
                  <a:gd name="connsiteY158" fmla="*/ 2236 h 9954"/>
                  <a:gd name="connsiteX159" fmla="*/ 7674 w 10000"/>
                  <a:gd name="connsiteY159" fmla="*/ 2193 h 9954"/>
                  <a:gd name="connsiteX160" fmla="*/ 7762 w 10000"/>
                  <a:gd name="connsiteY160" fmla="*/ 2135 h 9954"/>
                  <a:gd name="connsiteX161" fmla="*/ 7860 w 10000"/>
                  <a:gd name="connsiteY161" fmla="*/ 2092 h 9954"/>
                  <a:gd name="connsiteX162" fmla="*/ 7940 w 10000"/>
                  <a:gd name="connsiteY162" fmla="*/ 2084 h 9954"/>
                  <a:gd name="connsiteX163" fmla="*/ 8009 w 10000"/>
                  <a:gd name="connsiteY163" fmla="*/ 2058 h 9954"/>
                  <a:gd name="connsiteX164" fmla="*/ 7989 w 10000"/>
                  <a:gd name="connsiteY164" fmla="*/ 2017 h 9954"/>
                  <a:gd name="connsiteX165" fmla="*/ 8019 w 10000"/>
                  <a:gd name="connsiteY165" fmla="*/ 1991 h 9954"/>
                  <a:gd name="connsiteX166" fmla="*/ 7880 w 10000"/>
                  <a:gd name="connsiteY166" fmla="*/ 1983 h 9954"/>
                  <a:gd name="connsiteX167" fmla="*/ 7693 w 10000"/>
                  <a:gd name="connsiteY167" fmla="*/ 1999 h 9954"/>
                  <a:gd name="connsiteX168" fmla="*/ 7604 w 10000"/>
                  <a:gd name="connsiteY168" fmla="*/ 1932 h 9954"/>
                  <a:gd name="connsiteX169" fmla="*/ 7594 w 10000"/>
                  <a:gd name="connsiteY169" fmla="*/ 1883 h 9954"/>
                  <a:gd name="connsiteX170" fmla="*/ 7328 w 10000"/>
                  <a:gd name="connsiteY170" fmla="*/ 2042 h 9954"/>
                  <a:gd name="connsiteX171" fmla="*/ 7171 w 10000"/>
                  <a:gd name="connsiteY171" fmla="*/ 2050 h 9954"/>
                  <a:gd name="connsiteX172" fmla="*/ 6993 w 10000"/>
                  <a:gd name="connsiteY172" fmla="*/ 1916 h 9954"/>
                  <a:gd name="connsiteX173" fmla="*/ 6836 w 10000"/>
                  <a:gd name="connsiteY173" fmla="*/ 1748 h 9954"/>
                  <a:gd name="connsiteX174" fmla="*/ 6954 w 10000"/>
                  <a:gd name="connsiteY174" fmla="*/ 1454 h 9954"/>
                  <a:gd name="connsiteX175" fmla="*/ 7092 w 10000"/>
                  <a:gd name="connsiteY175" fmla="*/ 1461 h 9954"/>
                  <a:gd name="connsiteX176" fmla="*/ 7161 w 10000"/>
                  <a:gd name="connsiteY176" fmla="*/ 1479 h 9954"/>
                  <a:gd name="connsiteX177" fmla="*/ 7368 w 10000"/>
                  <a:gd name="connsiteY177" fmla="*/ 1252 h 9954"/>
                  <a:gd name="connsiteX178" fmla="*/ 7614 w 10000"/>
                  <a:gd name="connsiteY178" fmla="*/ 1118 h 9954"/>
                  <a:gd name="connsiteX179" fmla="*/ 7693 w 10000"/>
                  <a:gd name="connsiteY179" fmla="*/ 1060 h 9954"/>
                  <a:gd name="connsiteX180" fmla="*/ 7772 w 10000"/>
                  <a:gd name="connsiteY180" fmla="*/ 1051 h 9954"/>
                  <a:gd name="connsiteX181" fmla="*/ 7851 w 10000"/>
                  <a:gd name="connsiteY181" fmla="*/ 983 h 9954"/>
                  <a:gd name="connsiteX182" fmla="*/ 7960 w 10000"/>
                  <a:gd name="connsiteY182" fmla="*/ 1152 h 9954"/>
                  <a:gd name="connsiteX183" fmla="*/ 7851 w 10000"/>
                  <a:gd name="connsiteY183" fmla="*/ 1302 h 9954"/>
                  <a:gd name="connsiteX184" fmla="*/ 7841 w 10000"/>
                  <a:gd name="connsiteY184" fmla="*/ 1487 h 9954"/>
                  <a:gd name="connsiteX185" fmla="*/ 7792 w 10000"/>
                  <a:gd name="connsiteY185" fmla="*/ 1589 h 9954"/>
                  <a:gd name="connsiteX186" fmla="*/ 8117 w 10000"/>
                  <a:gd name="connsiteY186" fmla="*/ 1411 h 9954"/>
                  <a:gd name="connsiteX187" fmla="*/ 8422 w 10000"/>
                  <a:gd name="connsiteY187" fmla="*/ 1319 h 9954"/>
                  <a:gd name="connsiteX188" fmla="*/ 8492 w 10000"/>
                  <a:gd name="connsiteY188" fmla="*/ 1344 h 9954"/>
                  <a:gd name="connsiteX189" fmla="*/ 8590 w 10000"/>
                  <a:gd name="connsiteY189" fmla="*/ 1336 h 9954"/>
                  <a:gd name="connsiteX190" fmla="*/ 8798 w 10000"/>
                  <a:gd name="connsiteY190" fmla="*/ 1353 h 9954"/>
                  <a:gd name="connsiteX191" fmla="*/ 8728 w 10000"/>
                  <a:gd name="connsiteY191" fmla="*/ 1572 h 9954"/>
                  <a:gd name="connsiteX192" fmla="*/ 8728 w 10000"/>
                  <a:gd name="connsiteY192" fmla="*/ 1681 h 9954"/>
                  <a:gd name="connsiteX193" fmla="*/ 8630 w 10000"/>
                  <a:gd name="connsiteY193" fmla="*/ 1715 h 9954"/>
                  <a:gd name="connsiteX194" fmla="*/ 8620 w 10000"/>
                  <a:gd name="connsiteY194" fmla="*/ 1815 h 9954"/>
                  <a:gd name="connsiteX195" fmla="*/ 8708 w 10000"/>
                  <a:gd name="connsiteY195" fmla="*/ 1857 h 9954"/>
                  <a:gd name="connsiteX196" fmla="*/ 9024 w 10000"/>
                  <a:gd name="connsiteY196" fmla="*/ 1883 h 9954"/>
                  <a:gd name="connsiteX197" fmla="*/ 9024 w 10000"/>
                  <a:gd name="connsiteY197" fmla="*/ 2100 h 9954"/>
                  <a:gd name="connsiteX198" fmla="*/ 8955 w 10000"/>
                  <a:gd name="connsiteY198" fmla="*/ 2160 h 9954"/>
                  <a:gd name="connsiteX199" fmla="*/ 9113 w 10000"/>
                  <a:gd name="connsiteY199" fmla="*/ 2328 h 9954"/>
                  <a:gd name="connsiteX200" fmla="*/ 9064 w 10000"/>
                  <a:gd name="connsiteY200" fmla="*/ 2487 h 9954"/>
                  <a:gd name="connsiteX201" fmla="*/ 9083 w 10000"/>
                  <a:gd name="connsiteY201" fmla="*/ 2664 h 9954"/>
                  <a:gd name="connsiteX202" fmla="*/ 9113 w 10000"/>
                  <a:gd name="connsiteY202" fmla="*/ 2748 h 9954"/>
                  <a:gd name="connsiteX203" fmla="*/ 9270 w 10000"/>
                  <a:gd name="connsiteY203" fmla="*/ 2715 h 9954"/>
                  <a:gd name="connsiteX204" fmla="*/ 9330 w 10000"/>
                  <a:gd name="connsiteY204" fmla="*/ 2707 h 9954"/>
                  <a:gd name="connsiteX205" fmla="*/ 9409 w 10000"/>
                  <a:gd name="connsiteY205" fmla="*/ 2630 h 9954"/>
                  <a:gd name="connsiteX206" fmla="*/ 9517 w 10000"/>
                  <a:gd name="connsiteY206" fmla="*/ 2630 h 9954"/>
                  <a:gd name="connsiteX207" fmla="*/ 9586 w 10000"/>
                  <a:gd name="connsiteY207" fmla="*/ 2563 h 9954"/>
                  <a:gd name="connsiteX208" fmla="*/ 9626 w 10000"/>
                  <a:gd name="connsiteY208" fmla="*/ 2605 h 9954"/>
                  <a:gd name="connsiteX209" fmla="*/ 9645 w 10000"/>
                  <a:gd name="connsiteY209" fmla="*/ 2479 h 9954"/>
                  <a:gd name="connsiteX210" fmla="*/ 9694 w 10000"/>
                  <a:gd name="connsiteY210" fmla="*/ 2446 h 9954"/>
                  <a:gd name="connsiteX211" fmla="*/ 9744 w 10000"/>
                  <a:gd name="connsiteY211" fmla="*/ 2437 h 9954"/>
                  <a:gd name="connsiteX212" fmla="*/ 9803 w 10000"/>
                  <a:gd name="connsiteY212" fmla="*/ 2244 h 9954"/>
                  <a:gd name="connsiteX213" fmla="*/ 9734 w 10000"/>
                  <a:gd name="connsiteY213" fmla="*/ 2024 h 9954"/>
                  <a:gd name="connsiteX214" fmla="*/ 9556 w 10000"/>
                  <a:gd name="connsiteY214" fmla="*/ 1823 h 9954"/>
                  <a:gd name="connsiteX215" fmla="*/ 9389 w 10000"/>
                  <a:gd name="connsiteY215" fmla="*/ 1554 h 9954"/>
                  <a:gd name="connsiteX216" fmla="*/ 9418 w 10000"/>
                  <a:gd name="connsiteY216" fmla="*/ 1319 h 9954"/>
                  <a:gd name="connsiteX217" fmla="*/ 9862 w 10000"/>
                  <a:gd name="connsiteY217" fmla="*/ 1109 h 9954"/>
                  <a:gd name="connsiteX218" fmla="*/ 9783 w 10000"/>
                  <a:gd name="connsiteY218" fmla="*/ 932 h 9954"/>
                  <a:gd name="connsiteX219" fmla="*/ 10000 w 10000"/>
                  <a:gd name="connsiteY219" fmla="*/ 730 h 9954"/>
                  <a:gd name="connsiteX220" fmla="*/ 1957 w 10000"/>
                  <a:gd name="connsiteY220" fmla="*/ 3 h 9954"/>
                  <a:gd name="connsiteX221" fmla="*/ 1153 w 10000"/>
                  <a:gd name="connsiteY221" fmla="*/ 508 h 9954"/>
                  <a:gd name="connsiteX222" fmla="*/ 0 w 10000"/>
                  <a:gd name="connsiteY222" fmla="*/ 447 h 9954"/>
                  <a:gd name="connsiteX0" fmla="*/ 0 w 10000"/>
                  <a:gd name="connsiteY0" fmla="*/ 0 h 9551"/>
                  <a:gd name="connsiteX1" fmla="*/ 211 w 10000"/>
                  <a:gd name="connsiteY1" fmla="*/ 5622 h 9551"/>
                  <a:gd name="connsiteX2" fmla="*/ 969 w 10000"/>
                  <a:gd name="connsiteY2" fmla="*/ 5900 h 9551"/>
                  <a:gd name="connsiteX3" fmla="*/ 990 w 10000"/>
                  <a:gd name="connsiteY3" fmla="*/ 5984 h 9551"/>
                  <a:gd name="connsiteX4" fmla="*/ 1039 w 10000"/>
                  <a:gd name="connsiteY4" fmla="*/ 6162 h 9551"/>
                  <a:gd name="connsiteX5" fmla="*/ 999 w 10000"/>
                  <a:gd name="connsiteY5" fmla="*/ 6381 h 9551"/>
                  <a:gd name="connsiteX6" fmla="*/ 990 w 10000"/>
                  <a:gd name="connsiteY6" fmla="*/ 6609 h 9551"/>
                  <a:gd name="connsiteX7" fmla="*/ 1068 w 10000"/>
                  <a:gd name="connsiteY7" fmla="*/ 6567 h 9551"/>
                  <a:gd name="connsiteX8" fmla="*/ 1098 w 10000"/>
                  <a:gd name="connsiteY8" fmla="*/ 6593 h 9551"/>
                  <a:gd name="connsiteX9" fmla="*/ 1216 w 10000"/>
                  <a:gd name="connsiteY9" fmla="*/ 6567 h 9551"/>
                  <a:gd name="connsiteX10" fmla="*/ 1305 w 10000"/>
                  <a:gd name="connsiteY10" fmla="*/ 6619 h 9551"/>
                  <a:gd name="connsiteX11" fmla="*/ 1423 w 10000"/>
                  <a:gd name="connsiteY11" fmla="*/ 6541 h 9551"/>
                  <a:gd name="connsiteX12" fmla="*/ 1532 w 10000"/>
                  <a:gd name="connsiteY12" fmla="*/ 6507 h 9551"/>
                  <a:gd name="connsiteX13" fmla="*/ 1620 w 10000"/>
                  <a:gd name="connsiteY13" fmla="*/ 6372 h 9551"/>
                  <a:gd name="connsiteX14" fmla="*/ 1699 w 10000"/>
                  <a:gd name="connsiteY14" fmla="*/ 6364 h 9551"/>
                  <a:gd name="connsiteX15" fmla="*/ 1847 w 10000"/>
                  <a:gd name="connsiteY15" fmla="*/ 6635 h 9551"/>
                  <a:gd name="connsiteX16" fmla="*/ 2024 w 10000"/>
                  <a:gd name="connsiteY16" fmla="*/ 7117 h 9551"/>
                  <a:gd name="connsiteX17" fmla="*/ 2153 w 10000"/>
                  <a:gd name="connsiteY17" fmla="*/ 7184 h 9551"/>
                  <a:gd name="connsiteX18" fmla="*/ 2172 w 10000"/>
                  <a:gd name="connsiteY18" fmla="*/ 7386 h 9551"/>
                  <a:gd name="connsiteX19" fmla="*/ 2172 w 10000"/>
                  <a:gd name="connsiteY19" fmla="*/ 7725 h 9551"/>
                  <a:gd name="connsiteX20" fmla="*/ 2063 w 10000"/>
                  <a:gd name="connsiteY20" fmla="*/ 8036 h 9551"/>
                  <a:gd name="connsiteX21" fmla="*/ 2063 w 10000"/>
                  <a:gd name="connsiteY21" fmla="*/ 8256 h 9551"/>
                  <a:gd name="connsiteX22" fmla="*/ 2153 w 10000"/>
                  <a:gd name="connsiteY22" fmla="*/ 8298 h 9551"/>
                  <a:gd name="connsiteX23" fmla="*/ 2251 w 10000"/>
                  <a:gd name="connsiteY23" fmla="*/ 8348 h 9551"/>
                  <a:gd name="connsiteX24" fmla="*/ 2498 w 10000"/>
                  <a:gd name="connsiteY24" fmla="*/ 8619 h 9551"/>
                  <a:gd name="connsiteX25" fmla="*/ 2507 w 10000"/>
                  <a:gd name="connsiteY25" fmla="*/ 8635 h 9551"/>
                  <a:gd name="connsiteX26" fmla="*/ 2625 w 10000"/>
                  <a:gd name="connsiteY26" fmla="*/ 8847 h 9551"/>
                  <a:gd name="connsiteX27" fmla="*/ 2586 w 10000"/>
                  <a:gd name="connsiteY27" fmla="*/ 9041 h 9551"/>
                  <a:gd name="connsiteX28" fmla="*/ 2675 w 10000"/>
                  <a:gd name="connsiteY28" fmla="*/ 9226 h 9551"/>
                  <a:gd name="connsiteX29" fmla="*/ 3030 w 10000"/>
                  <a:gd name="connsiteY29" fmla="*/ 9523 h 9551"/>
                  <a:gd name="connsiteX30" fmla="*/ 3267 w 10000"/>
                  <a:gd name="connsiteY30" fmla="*/ 9523 h 9551"/>
                  <a:gd name="connsiteX31" fmla="*/ 3336 w 10000"/>
                  <a:gd name="connsiteY31" fmla="*/ 9362 h 9551"/>
                  <a:gd name="connsiteX32" fmla="*/ 3286 w 10000"/>
                  <a:gd name="connsiteY32" fmla="*/ 9117 h 9551"/>
                  <a:gd name="connsiteX33" fmla="*/ 3109 w 10000"/>
                  <a:gd name="connsiteY33" fmla="*/ 8830 h 9551"/>
                  <a:gd name="connsiteX34" fmla="*/ 3040 w 10000"/>
                  <a:gd name="connsiteY34" fmla="*/ 8746 h 9551"/>
                  <a:gd name="connsiteX35" fmla="*/ 2744 w 10000"/>
                  <a:gd name="connsiteY35" fmla="*/ 8619 h 9551"/>
                  <a:gd name="connsiteX36" fmla="*/ 2625 w 10000"/>
                  <a:gd name="connsiteY36" fmla="*/ 8567 h 9551"/>
                  <a:gd name="connsiteX37" fmla="*/ 2380 w 10000"/>
                  <a:gd name="connsiteY37" fmla="*/ 8146 h 9551"/>
                  <a:gd name="connsiteX38" fmla="*/ 2231 w 10000"/>
                  <a:gd name="connsiteY38" fmla="*/ 7927 h 9551"/>
                  <a:gd name="connsiteX39" fmla="*/ 2310 w 10000"/>
                  <a:gd name="connsiteY39" fmla="*/ 7725 h 9551"/>
                  <a:gd name="connsiteX40" fmla="*/ 2390 w 10000"/>
                  <a:gd name="connsiteY40" fmla="*/ 7470 h 9551"/>
                  <a:gd name="connsiteX41" fmla="*/ 2429 w 10000"/>
                  <a:gd name="connsiteY41" fmla="*/ 7242 h 9551"/>
                  <a:gd name="connsiteX42" fmla="*/ 2498 w 10000"/>
                  <a:gd name="connsiteY42" fmla="*/ 7184 h 9551"/>
                  <a:gd name="connsiteX43" fmla="*/ 2596 w 10000"/>
                  <a:gd name="connsiteY43" fmla="*/ 7209 h 9551"/>
                  <a:gd name="connsiteX44" fmla="*/ 2695 w 10000"/>
                  <a:gd name="connsiteY44" fmla="*/ 7260 h 9551"/>
                  <a:gd name="connsiteX45" fmla="*/ 2705 w 10000"/>
                  <a:gd name="connsiteY45" fmla="*/ 7344 h 9551"/>
                  <a:gd name="connsiteX46" fmla="*/ 2764 w 10000"/>
                  <a:gd name="connsiteY46" fmla="*/ 7361 h 9551"/>
                  <a:gd name="connsiteX47" fmla="*/ 2852 w 10000"/>
                  <a:gd name="connsiteY47" fmla="*/ 7361 h 9551"/>
                  <a:gd name="connsiteX48" fmla="*/ 2922 w 10000"/>
                  <a:gd name="connsiteY48" fmla="*/ 7369 h 9551"/>
                  <a:gd name="connsiteX49" fmla="*/ 2991 w 10000"/>
                  <a:gd name="connsiteY49" fmla="*/ 7436 h 9551"/>
                  <a:gd name="connsiteX50" fmla="*/ 3257 w 10000"/>
                  <a:gd name="connsiteY50" fmla="*/ 7725 h 9551"/>
                  <a:gd name="connsiteX51" fmla="*/ 3365 w 10000"/>
                  <a:gd name="connsiteY51" fmla="*/ 7758 h 9551"/>
                  <a:gd name="connsiteX52" fmla="*/ 3453 w 10000"/>
                  <a:gd name="connsiteY52" fmla="*/ 7741 h 9551"/>
                  <a:gd name="connsiteX53" fmla="*/ 3543 w 10000"/>
                  <a:gd name="connsiteY53" fmla="*/ 8044 h 9551"/>
                  <a:gd name="connsiteX54" fmla="*/ 3641 w 10000"/>
                  <a:gd name="connsiteY54" fmla="*/ 8171 h 9551"/>
                  <a:gd name="connsiteX55" fmla="*/ 3907 w 10000"/>
                  <a:gd name="connsiteY55" fmla="*/ 8019 h 9551"/>
                  <a:gd name="connsiteX56" fmla="*/ 4193 w 10000"/>
                  <a:gd name="connsiteY56" fmla="*/ 7783 h 9551"/>
                  <a:gd name="connsiteX57" fmla="*/ 4351 w 10000"/>
                  <a:gd name="connsiteY57" fmla="*/ 7741 h 9551"/>
                  <a:gd name="connsiteX58" fmla="*/ 4440 w 10000"/>
                  <a:gd name="connsiteY58" fmla="*/ 7732 h 9551"/>
                  <a:gd name="connsiteX59" fmla="*/ 4637 w 10000"/>
                  <a:gd name="connsiteY59" fmla="*/ 7538 h 9551"/>
                  <a:gd name="connsiteX60" fmla="*/ 4686 w 10000"/>
                  <a:gd name="connsiteY60" fmla="*/ 7260 h 9551"/>
                  <a:gd name="connsiteX61" fmla="*/ 4637 w 10000"/>
                  <a:gd name="connsiteY61" fmla="*/ 7098 h 9551"/>
                  <a:gd name="connsiteX62" fmla="*/ 4538 w 10000"/>
                  <a:gd name="connsiteY62" fmla="*/ 6904 h 9551"/>
                  <a:gd name="connsiteX63" fmla="*/ 4489 w 10000"/>
                  <a:gd name="connsiteY63" fmla="*/ 6762 h 9551"/>
                  <a:gd name="connsiteX64" fmla="*/ 4341 w 10000"/>
                  <a:gd name="connsiteY64" fmla="*/ 6609 h 9551"/>
                  <a:gd name="connsiteX65" fmla="*/ 4164 w 10000"/>
                  <a:gd name="connsiteY65" fmla="*/ 6482 h 9551"/>
                  <a:gd name="connsiteX66" fmla="*/ 4015 w 10000"/>
                  <a:gd name="connsiteY66" fmla="*/ 6230 h 9551"/>
                  <a:gd name="connsiteX67" fmla="*/ 3907 w 10000"/>
                  <a:gd name="connsiteY67" fmla="*/ 6009 h 9551"/>
                  <a:gd name="connsiteX68" fmla="*/ 3848 w 10000"/>
                  <a:gd name="connsiteY68" fmla="*/ 6009 h 9551"/>
                  <a:gd name="connsiteX69" fmla="*/ 3848 w 10000"/>
                  <a:gd name="connsiteY69" fmla="*/ 5908 h 9551"/>
                  <a:gd name="connsiteX70" fmla="*/ 3917 w 10000"/>
                  <a:gd name="connsiteY70" fmla="*/ 5739 h 9551"/>
                  <a:gd name="connsiteX71" fmla="*/ 4075 w 10000"/>
                  <a:gd name="connsiteY71" fmla="*/ 5638 h 9551"/>
                  <a:gd name="connsiteX72" fmla="*/ 4272 w 10000"/>
                  <a:gd name="connsiteY72" fmla="*/ 5478 h 9551"/>
                  <a:gd name="connsiteX73" fmla="*/ 4459 w 10000"/>
                  <a:gd name="connsiteY73" fmla="*/ 5343 h 9551"/>
                  <a:gd name="connsiteX74" fmla="*/ 4528 w 10000"/>
                  <a:gd name="connsiteY74" fmla="*/ 5368 h 9551"/>
                  <a:gd name="connsiteX75" fmla="*/ 4608 w 10000"/>
                  <a:gd name="connsiteY75" fmla="*/ 5300 h 9551"/>
                  <a:gd name="connsiteX76" fmla="*/ 4785 w 10000"/>
                  <a:gd name="connsiteY76" fmla="*/ 5318 h 9551"/>
                  <a:gd name="connsiteX77" fmla="*/ 4814 w 10000"/>
                  <a:gd name="connsiteY77" fmla="*/ 5402 h 9551"/>
                  <a:gd name="connsiteX78" fmla="*/ 4785 w 10000"/>
                  <a:gd name="connsiteY78" fmla="*/ 5478 h 9551"/>
                  <a:gd name="connsiteX79" fmla="*/ 4794 w 10000"/>
                  <a:gd name="connsiteY79" fmla="*/ 5630 h 9551"/>
                  <a:gd name="connsiteX80" fmla="*/ 4884 w 10000"/>
                  <a:gd name="connsiteY80" fmla="*/ 5613 h 9551"/>
                  <a:gd name="connsiteX81" fmla="*/ 4972 w 10000"/>
                  <a:gd name="connsiteY81" fmla="*/ 5597 h 9551"/>
                  <a:gd name="connsiteX82" fmla="*/ 4982 w 10000"/>
                  <a:gd name="connsiteY82" fmla="*/ 5563 h 9551"/>
                  <a:gd name="connsiteX83" fmla="*/ 4903 w 10000"/>
                  <a:gd name="connsiteY83" fmla="*/ 5495 h 9551"/>
                  <a:gd name="connsiteX84" fmla="*/ 4953 w 10000"/>
                  <a:gd name="connsiteY84" fmla="*/ 5418 h 9551"/>
                  <a:gd name="connsiteX85" fmla="*/ 4992 w 10000"/>
                  <a:gd name="connsiteY85" fmla="*/ 5335 h 9551"/>
                  <a:gd name="connsiteX86" fmla="*/ 5129 w 10000"/>
                  <a:gd name="connsiteY86" fmla="*/ 5326 h 9551"/>
                  <a:gd name="connsiteX87" fmla="*/ 5268 w 10000"/>
                  <a:gd name="connsiteY87" fmla="*/ 5326 h 9551"/>
                  <a:gd name="connsiteX88" fmla="*/ 5366 w 10000"/>
                  <a:gd name="connsiteY88" fmla="*/ 5283 h 9551"/>
                  <a:gd name="connsiteX89" fmla="*/ 5475 w 10000"/>
                  <a:gd name="connsiteY89" fmla="*/ 5249 h 9551"/>
                  <a:gd name="connsiteX90" fmla="*/ 5613 w 10000"/>
                  <a:gd name="connsiteY90" fmla="*/ 5133 h 9551"/>
                  <a:gd name="connsiteX91" fmla="*/ 5623 w 10000"/>
                  <a:gd name="connsiteY91" fmla="*/ 5140 h 9551"/>
                  <a:gd name="connsiteX92" fmla="*/ 5642 w 10000"/>
                  <a:gd name="connsiteY92" fmla="*/ 5056 h 9551"/>
                  <a:gd name="connsiteX93" fmla="*/ 5623 w 10000"/>
                  <a:gd name="connsiteY93" fmla="*/ 5022 h 9551"/>
                  <a:gd name="connsiteX94" fmla="*/ 5681 w 10000"/>
                  <a:gd name="connsiteY94" fmla="*/ 5022 h 9551"/>
                  <a:gd name="connsiteX95" fmla="*/ 5771 w 10000"/>
                  <a:gd name="connsiteY95" fmla="*/ 5005 h 9551"/>
                  <a:gd name="connsiteX96" fmla="*/ 5840 w 10000"/>
                  <a:gd name="connsiteY96" fmla="*/ 5072 h 9551"/>
                  <a:gd name="connsiteX97" fmla="*/ 5889 w 10000"/>
                  <a:gd name="connsiteY97" fmla="*/ 5157 h 9551"/>
                  <a:gd name="connsiteX98" fmla="*/ 5928 w 10000"/>
                  <a:gd name="connsiteY98" fmla="*/ 5174 h 9551"/>
                  <a:gd name="connsiteX99" fmla="*/ 6017 w 10000"/>
                  <a:gd name="connsiteY99" fmla="*/ 5200 h 9551"/>
                  <a:gd name="connsiteX100" fmla="*/ 6017 w 10000"/>
                  <a:gd name="connsiteY100" fmla="*/ 5124 h 9551"/>
                  <a:gd name="connsiteX101" fmla="*/ 6125 w 10000"/>
                  <a:gd name="connsiteY101" fmla="*/ 5089 h 9551"/>
                  <a:gd name="connsiteX102" fmla="*/ 6145 w 10000"/>
                  <a:gd name="connsiteY102" fmla="*/ 5124 h 9551"/>
                  <a:gd name="connsiteX103" fmla="*/ 6194 w 10000"/>
                  <a:gd name="connsiteY103" fmla="*/ 5107 h 9551"/>
                  <a:gd name="connsiteX104" fmla="*/ 6254 w 10000"/>
                  <a:gd name="connsiteY104" fmla="*/ 5099 h 9551"/>
                  <a:gd name="connsiteX105" fmla="*/ 6264 w 10000"/>
                  <a:gd name="connsiteY105" fmla="*/ 5072 h 9551"/>
                  <a:gd name="connsiteX106" fmla="*/ 6451 w 10000"/>
                  <a:gd name="connsiteY106" fmla="*/ 5072 h 9551"/>
                  <a:gd name="connsiteX107" fmla="*/ 6540 w 10000"/>
                  <a:gd name="connsiteY107" fmla="*/ 4980 h 9551"/>
                  <a:gd name="connsiteX108" fmla="*/ 6550 w 10000"/>
                  <a:gd name="connsiteY108" fmla="*/ 4903 h 9551"/>
                  <a:gd name="connsiteX109" fmla="*/ 6707 w 10000"/>
                  <a:gd name="connsiteY109" fmla="*/ 4794 h 9551"/>
                  <a:gd name="connsiteX110" fmla="*/ 6865 w 10000"/>
                  <a:gd name="connsiteY110" fmla="*/ 4743 h 9551"/>
                  <a:gd name="connsiteX111" fmla="*/ 6875 w 10000"/>
                  <a:gd name="connsiteY111" fmla="*/ 4650 h 9551"/>
                  <a:gd name="connsiteX112" fmla="*/ 7042 w 10000"/>
                  <a:gd name="connsiteY112" fmla="*/ 4583 h 9551"/>
                  <a:gd name="connsiteX113" fmla="*/ 7092 w 10000"/>
                  <a:gd name="connsiteY113" fmla="*/ 4549 h 9551"/>
                  <a:gd name="connsiteX114" fmla="*/ 7151 w 10000"/>
                  <a:gd name="connsiteY114" fmla="*/ 4524 h 9551"/>
                  <a:gd name="connsiteX115" fmla="*/ 7190 w 10000"/>
                  <a:gd name="connsiteY115" fmla="*/ 4499 h 9551"/>
                  <a:gd name="connsiteX116" fmla="*/ 7181 w 10000"/>
                  <a:gd name="connsiteY116" fmla="*/ 4457 h 9551"/>
                  <a:gd name="connsiteX117" fmla="*/ 7240 w 10000"/>
                  <a:gd name="connsiteY117" fmla="*/ 4439 h 9551"/>
                  <a:gd name="connsiteX118" fmla="*/ 7298 w 10000"/>
                  <a:gd name="connsiteY118" fmla="*/ 4431 h 9551"/>
                  <a:gd name="connsiteX119" fmla="*/ 7230 w 10000"/>
                  <a:gd name="connsiteY119" fmla="*/ 4423 h 9551"/>
                  <a:gd name="connsiteX120" fmla="*/ 7240 w 10000"/>
                  <a:gd name="connsiteY120" fmla="*/ 4372 h 9551"/>
                  <a:gd name="connsiteX121" fmla="*/ 7190 w 10000"/>
                  <a:gd name="connsiteY121" fmla="*/ 4379 h 9551"/>
                  <a:gd name="connsiteX122" fmla="*/ 7141 w 10000"/>
                  <a:gd name="connsiteY122" fmla="*/ 4389 h 9551"/>
                  <a:gd name="connsiteX123" fmla="*/ 7259 w 10000"/>
                  <a:gd name="connsiteY123" fmla="*/ 4229 h 9551"/>
                  <a:gd name="connsiteX124" fmla="*/ 7190 w 10000"/>
                  <a:gd name="connsiteY124" fmla="*/ 4219 h 9551"/>
                  <a:gd name="connsiteX125" fmla="*/ 7112 w 10000"/>
                  <a:gd name="connsiteY125" fmla="*/ 4203 h 9551"/>
                  <a:gd name="connsiteX126" fmla="*/ 7181 w 10000"/>
                  <a:gd name="connsiteY126" fmla="*/ 4152 h 9551"/>
                  <a:gd name="connsiteX127" fmla="*/ 7298 w 10000"/>
                  <a:gd name="connsiteY127" fmla="*/ 4085 h 9551"/>
                  <a:gd name="connsiteX128" fmla="*/ 7328 w 10000"/>
                  <a:gd name="connsiteY128" fmla="*/ 4136 h 9551"/>
                  <a:gd name="connsiteX129" fmla="*/ 7506 w 10000"/>
                  <a:gd name="connsiteY129" fmla="*/ 4000 h 9551"/>
                  <a:gd name="connsiteX130" fmla="*/ 7447 w 10000"/>
                  <a:gd name="connsiteY130" fmla="*/ 3907 h 9551"/>
                  <a:gd name="connsiteX131" fmla="*/ 7644 w 10000"/>
                  <a:gd name="connsiteY131" fmla="*/ 3738 h 9551"/>
                  <a:gd name="connsiteX132" fmla="*/ 7703 w 10000"/>
                  <a:gd name="connsiteY132" fmla="*/ 3807 h 9551"/>
                  <a:gd name="connsiteX133" fmla="*/ 7821 w 10000"/>
                  <a:gd name="connsiteY133" fmla="*/ 3561 h 9551"/>
                  <a:gd name="connsiteX134" fmla="*/ 7792 w 10000"/>
                  <a:gd name="connsiteY134" fmla="*/ 3561 h 9551"/>
                  <a:gd name="connsiteX135" fmla="*/ 7723 w 10000"/>
                  <a:gd name="connsiteY135" fmla="*/ 3552 h 9551"/>
                  <a:gd name="connsiteX136" fmla="*/ 7801 w 10000"/>
                  <a:gd name="connsiteY136" fmla="*/ 3452 h 9551"/>
                  <a:gd name="connsiteX137" fmla="*/ 7674 w 10000"/>
                  <a:gd name="connsiteY137" fmla="*/ 3418 h 9551"/>
                  <a:gd name="connsiteX138" fmla="*/ 7565 w 10000"/>
                  <a:gd name="connsiteY138" fmla="*/ 3435 h 9551"/>
                  <a:gd name="connsiteX139" fmla="*/ 7486 w 10000"/>
                  <a:gd name="connsiteY139" fmla="*/ 3427 h 9551"/>
                  <a:gd name="connsiteX140" fmla="*/ 7457 w 10000"/>
                  <a:gd name="connsiteY140" fmla="*/ 3368 h 9551"/>
                  <a:gd name="connsiteX141" fmla="*/ 7506 w 10000"/>
                  <a:gd name="connsiteY141" fmla="*/ 3290 h 9551"/>
                  <a:gd name="connsiteX142" fmla="*/ 7841 w 10000"/>
                  <a:gd name="connsiteY142" fmla="*/ 3181 h 9551"/>
                  <a:gd name="connsiteX143" fmla="*/ 7693 w 10000"/>
                  <a:gd name="connsiteY143" fmla="*/ 3029 h 9551"/>
                  <a:gd name="connsiteX144" fmla="*/ 7821 w 10000"/>
                  <a:gd name="connsiteY144" fmla="*/ 3012 h 9551"/>
                  <a:gd name="connsiteX145" fmla="*/ 7752 w 10000"/>
                  <a:gd name="connsiteY145" fmla="*/ 2818 h 9551"/>
                  <a:gd name="connsiteX146" fmla="*/ 7654 w 10000"/>
                  <a:gd name="connsiteY146" fmla="*/ 2785 h 9551"/>
                  <a:gd name="connsiteX147" fmla="*/ 7506 w 10000"/>
                  <a:gd name="connsiteY147" fmla="*/ 2599 h 9551"/>
                  <a:gd name="connsiteX148" fmla="*/ 7427 w 10000"/>
                  <a:gd name="connsiteY148" fmla="*/ 2329 h 9551"/>
                  <a:gd name="connsiteX149" fmla="*/ 7378 w 10000"/>
                  <a:gd name="connsiteY149" fmla="*/ 2338 h 9551"/>
                  <a:gd name="connsiteX150" fmla="*/ 7308 w 10000"/>
                  <a:gd name="connsiteY150" fmla="*/ 2338 h 9551"/>
                  <a:gd name="connsiteX151" fmla="*/ 7171 w 10000"/>
                  <a:gd name="connsiteY151" fmla="*/ 2287 h 9551"/>
                  <a:gd name="connsiteX152" fmla="*/ 7200 w 10000"/>
                  <a:gd name="connsiteY152" fmla="*/ 2109 h 9551"/>
                  <a:gd name="connsiteX153" fmla="*/ 7308 w 10000"/>
                  <a:gd name="connsiteY153" fmla="*/ 2041 h 9551"/>
                  <a:gd name="connsiteX154" fmla="*/ 7388 w 10000"/>
                  <a:gd name="connsiteY154" fmla="*/ 1932 h 9551"/>
                  <a:gd name="connsiteX155" fmla="*/ 7427 w 10000"/>
                  <a:gd name="connsiteY155" fmla="*/ 1923 h 9551"/>
                  <a:gd name="connsiteX156" fmla="*/ 7466 w 10000"/>
                  <a:gd name="connsiteY156" fmla="*/ 1898 h 9551"/>
                  <a:gd name="connsiteX157" fmla="*/ 7506 w 10000"/>
                  <a:gd name="connsiteY157" fmla="*/ 1847 h 9551"/>
                  <a:gd name="connsiteX158" fmla="*/ 7654 w 10000"/>
                  <a:gd name="connsiteY158" fmla="*/ 1797 h 9551"/>
                  <a:gd name="connsiteX159" fmla="*/ 7674 w 10000"/>
                  <a:gd name="connsiteY159" fmla="*/ 1754 h 9551"/>
                  <a:gd name="connsiteX160" fmla="*/ 7762 w 10000"/>
                  <a:gd name="connsiteY160" fmla="*/ 1696 h 9551"/>
                  <a:gd name="connsiteX161" fmla="*/ 7860 w 10000"/>
                  <a:gd name="connsiteY161" fmla="*/ 1653 h 9551"/>
                  <a:gd name="connsiteX162" fmla="*/ 7940 w 10000"/>
                  <a:gd name="connsiteY162" fmla="*/ 1645 h 9551"/>
                  <a:gd name="connsiteX163" fmla="*/ 8009 w 10000"/>
                  <a:gd name="connsiteY163" fmla="*/ 1619 h 9551"/>
                  <a:gd name="connsiteX164" fmla="*/ 7989 w 10000"/>
                  <a:gd name="connsiteY164" fmla="*/ 1577 h 9551"/>
                  <a:gd name="connsiteX165" fmla="*/ 8019 w 10000"/>
                  <a:gd name="connsiteY165" fmla="*/ 1551 h 9551"/>
                  <a:gd name="connsiteX166" fmla="*/ 7880 w 10000"/>
                  <a:gd name="connsiteY166" fmla="*/ 1543 h 9551"/>
                  <a:gd name="connsiteX167" fmla="*/ 7693 w 10000"/>
                  <a:gd name="connsiteY167" fmla="*/ 1559 h 9551"/>
                  <a:gd name="connsiteX168" fmla="*/ 7604 w 10000"/>
                  <a:gd name="connsiteY168" fmla="*/ 1492 h 9551"/>
                  <a:gd name="connsiteX169" fmla="*/ 7594 w 10000"/>
                  <a:gd name="connsiteY169" fmla="*/ 1443 h 9551"/>
                  <a:gd name="connsiteX170" fmla="*/ 7328 w 10000"/>
                  <a:gd name="connsiteY170" fmla="*/ 1602 h 9551"/>
                  <a:gd name="connsiteX171" fmla="*/ 7171 w 10000"/>
                  <a:gd name="connsiteY171" fmla="*/ 1610 h 9551"/>
                  <a:gd name="connsiteX172" fmla="*/ 6993 w 10000"/>
                  <a:gd name="connsiteY172" fmla="*/ 1476 h 9551"/>
                  <a:gd name="connsiteX173" fmla="*/ 6836 w 10000"/>
                  <a:gd name="connsiteY173" fmla="*/ 1307 h 9551"/>
                  <a:gd name="connsiteX174" fmla="*/ 6954 w 10000"/>
                  <a:gd name="connsiteY174" fmla="*/ 1012 h 9551"/>
                  <a:gd name="connsiteX175" fmla="*/ 7092 w 10000"/>
                  <a:gd name="connsiteY175" fmla="*/ 1019 h 9551"/>
                  <a:gd name="connsiteX176" fmla="*/ 7161 w 10000"/>
                  <a:gd name="connsiteY176" fmla="*/ 1037 h 9551"/>
                  <a:gd name="connsiteX177" fmla="*/ 7368 w 10000"/>
                  <a:gd name="connsiteY177" fmla="*/ 809 h 9551"/>
                  <a:gd name="connsiteX178" fmla="*/ 7614 w 10000"/>
                  <a:gd name="connsiteY178" fmla="*/ 674 h 9551"/>
                  <a:gd name="connsiteX179" fmla="*/ 7693 w 10000"/>
                  <a:gd name="connsiteY179" fmla="*/ 616 h 9551"/>
                  <a:gd name="connsiteX180" fmla="*/ 7772 w 10000"/>
                  <a:gd name="connsiteY180" fmla="*/ 607 h 9551"/>
                  <a:gd name="connsiteX181" fmla="*/ 7851 w 10000"/>
                  <a:gd name="connsiteY181" fmla="*/ 539 h 9551"/>
                  <a:gd name="connsiteX182" fmla="*/ 7960 w 10000"/>
                  <a:gd name="connsiteY182" fmla="*/ 708 h 9551"/>
                  <a:gd name="connsiteX183" fmla="*/ 7851 w 10000"/>
                  <a:gd name="connsiteY183" fmla="*/ 859 h 9551"/>
                  <a:gd name="connsiteX184" fmla="*/ 7841 w 10000"/>
                  <a:gd name="connsiteY184" fmla="*/ 1045 h 9551"/>
                  <a:gd name="connsiteX185" fmla="*/ 7792 w 10000"/>
                  <a:gd name="connsiteY185" fmla="*/ 1147 h 9551"/>
                  <a:gd name="connsiteX186" fmla="*/ 8117 w 10000"/>
                  <a:gd name="connsiteY186" fmla="*/ 969 h 9551"/>
                  <a:gd name="connsiteX187" fmla="*/ 8422 w 10000"/>
                  <a:gd name="connsiteY187" fmla="*/ 876 h 9551"/>
                  <a:gd name="connsiteX188" fmla="*/ 8492 w 10000"/>
                  <a:gd name="connsiteY188" fmla="*/ 901 h 9551"/>
                  <a:gd name="connsiteX189" fmla="*/ 8590 w 10000"/>
                  <a:gd name="connsiteY189" fmla="*/ 893 h 9551"/>
                  <a:gd name="connsiteX190" fmla="*/ 8798 w 10000"/>
                  <a:gd name="connsiteY190" fmla="*/ 910 h 9551"/>
                  <a:gd name="connsiteX191" fmla="*/ 8728 w 10000"/>
                  <a:gd name="connsiteY191" fmla="*/ 1130 h 9551"/>
                  <a:gd name="connsiteX192" fmla="*/ 8728 w 10000"/>
                  <a:gd name="connsiteY192" fmla="*/ 1240 h 9551"/>
                  <a:gd name="connsiteX193" fmla="*/ 8630 w 10000"/>
                  <a:gd name="connsiteY193" fmla="*/ 1274 h 9551"/>
                  <a:gd name="connsiteX194" fmla="*/ 8620 w 10000"/>
                  <a:gd name="connsiteY194" fmla="*/ 1374 h 9551"/>
                  <a:gd name="connsiteX195" fmla="*/ 8708 w 10000"/>
                  <a:gd name="connsiteY195" fmla="*/ 1417 h 9551"/>
                  <a:gd name="connsiteX196" fmla="*/ 9024 w 10000"/>
                  <a:gd name="connsiteY196" fmla="*/ 1443 h 9551"/>
                  <a:gd name="connsiteX197" fmla="*/ 9024 w 10000"/>
                  <a:gd name="connsiteY197" fmla="*/ 1661 h 9551"/>
                  <a:gd name="connsiteX198" fmla="*/ 8955 w 10000"/>
                  <a:gd name="connsiteY198" fmla="*/ 1721 h 9551"/>
                  <a:gd name="connsiteX199" fmla="*/ 9113 w 10000"/>
                  <a:gd name="connsiteY199" fmla="*/ 1890 h 9551"/>
                  <a:gd name="connsiteX200" fmla="*/ 9064 w 10000"/>
                  <a:gd name="connsiteY200" fmla="*/ 2049 h 9551"/>
                  <a:gd name="connsiteX201" fmla="*/ 9083 w 10000"/>
                  <a:gd name="connsiteY201" fmla="*/ 2227 h 9551"/>
                  <a:gd name="connsiteX202" fmla="*/ 9113 w 10000"/>
                  <a:gd name="connsiteY202" fmla="*/ 2312 h 9551"/>
                  <a:gd name="connsiteX203" fmla="*/ 9270 w 10000"/>
                  <a:gd name="connsiteY203" fmla="*/ 2279 h 9551"/>
                  <a:gd name="connsiteX204" fmla="*/ 9330 w 10000"/>
                  <a:gd name="connsiteY204" fmla="*/ 2271 h 9551"/>
                  <a:gd name="connsiteX205" fmla="*/ 9409 w 10000"/>
                  <a:gd name="connsiteY205" fmla="*/ 2193 h 9551"/>
                  <a:gd name="connsiteX206" fmla="*/ 9517 w 10000"/>
                  <a:gd name="connsiteY206" fmla="*/ 2193 h 9551"/>
                  <a:gd name="connsiteX207" fmla="*/ 9586 w 10000"/>
                  <a:gd name="connsiteY207" fmla="*/ 2126 h 9551"/>
                  <a:gd name="connsiteX208" fmla="*/ 9626 w 10000"/>
                  <a:gd name="connsiteY208" fmla="*/ 2168 h 9551"/>
                  <a:gd name="connsiteX209" fmla="*/ 9645 w 10000"/>
                  <a:gd name="connsiteY209" fmla="*/ 2041 h 9551"/>
                  <a:gd name="connsiteX210" fmla="*/ 9694 w 10000"/>
                  <a:gd name="connsiteY210" fmla="*/ 2008 h 9551"/>
                  <a:gd name="connsiteX211" fmla="*/ 9744 w 10000"/>
                  <a:gd name="connsiteY211" fmla="*/ 1999 h 9551"/>
                  <a:gd name="connsiteX212" fmla="*/ 9803 w 10000"/>
                  <a:gd name="connsiteY212" fmla="*/ 1805 h 9551"/>
                  <a:gd name="connsiteX213" fmla="*/ 9734 w 10000"/>
                  <a:gd name="connsiteY213" fmla="*/ 1584 h 9551"/>
                  <a:gd name="connsiteX214" fmla="*/ 9556 w 10000"/>
                  <a:gd name="connsiteY214" fmla="*/ 1382 h 9551"/>
                  <a:gd name="connsiteX215" fmla="*/ 9389 w 10000"/>
                  <a:gd name="connsiteY215" fmla="*/ 1112 h 9551"/>
                  <a:gd name="connsiteX216" fmla="*/ 9418 w 10000"/>
                  <a:gd name="connsiteY216" fmla="*/ 876 h 9551"/>
                  <a:gd name="connsiteX217" fmla="*/ 9862 w 10000"/>
                  <a:gd name="connsiteY217" fmla="*/ 665 h 9551"/>
                  <a:gd name="connsiteX218" fmla="*/ 9783 w 10000"/>
                  <a:gd name="connsiteY218" fmla="*/ 487 h 9551"/>
                  <a:gd name="connsiteX219" fmla="*/ 10000 w 10000"/>
                  <a:gd name="connsiteY219" fmla="*/ 284 h 9551"/>
                  <a:gd name="connsiteX220" fmla="*/ 3903 w 10000"/>
                  <a:gd name="connsiteY220" fmla="*/ 202 h 9551"/>
                  <a:gd name="connsiteX221" fmla="*/ 1153 w 10000"/>
                  <a:gd name="connsiteY221" fmla="*/ 61 h 9551"/>
                  <a:gd name="connsiteX222" fmla="*/ 0 w 10000"/>
                  <a:gd name="connsiteY222" fmla="*/ 0 h 9551"/>
                  <a:gd name="connsiteX0" fmla="*/ 0 w 10252"/>
                  <a:gd name="connsiteY0" fmla="*/ 0 h 10001"/>
                  <a:gd name="connsiteX1" fmla="*/ 211 w 10252"/>
                  <a:gd name="connsiteY1" fmla="*/ 5886 h 10001"/>
                  <a:gd name="connsiteX2" fmla="*/ 969 w 10252"/>
                  <a:gd name="connsiteY2" fmla="*/ 6177 h 10001"/>
                  <a:gd name="connsiteX3" fmla="*/ 990 w 10252"/>
                  <a:gd name="connsiteY3" fmla="*/ 6265 h 10001"/>
                  <a:gd name="connsiteX4" fmla="*/ 1039 w 10252"/>
                  <a:gd name="connsiteY4" fmla="*/ 6452 h 10001"/>
                  <a:gd name="connsiteX5" fmla="*/ 999 w 10252"/>
                  <a:gd name="connsiteY5" fmla="*/ 6681 h 10001"/>
                  <a:gd name="connsiteX6" fmla="*/ 990 w 10252"/>
                  <a:gd name="connsiteY6" fmla="*/ 6920 h 10001"/>
                  <a:gd name="connsiteX7" fmla="*/ 1068 w 10252"/>
                  <a:gd name="connsiteY7" fmla="*/ 6876 h 10001"/>
                  <a:gd name="connsiteX8" fmla="*/ 1098 w 10252"/>
                  <a:gd name="connsiteY8" fmla="*/ 6903 h 10001"/>
                  <a:gd name="connsiteX9" fmla="*/ 1216 w 10252"/>
                  <a:gd name="connsiteY9" fmla="*/ 6876 h 10001"/>
                  <a:gd name="connsiteX10" fmla="*/ 1305 w 10252"/>
                  <a:gd name="connsiteY10" fmla="*/ 6930 h 10001"/>
                  <a:gd name="connsiteX11" fmla="*/ 1423 w 10252"/>
                  <a:gd name="connsiteY11" fmla="*/ 6848 h 10001"/>
                  <a:gd name="connsiteX12" fmla="*/ 1532 w 10252"/>
                  <a:gd name="connsiteY12" fmla="*/ 6813 h 10001"/>
                  <a:gd name="connsiteX13" fmla="*/ 1620 w 10252"/>
                  <a:gd name="connsiteY13" fmla="*/ 6672 h 10001"/>
                  <a:gd name="connsiteX14" fmla="*/ 1699 w 10252"/>
                  <a:gd name="connsiteY14" fmla="*/ 6663 h 10001"/>
                  <a:gd name="connsiteX15" fmla="*/ 1847 w 10252"/>
                  <a:gd name="connsiteY15" fmla="*/ 6947 h 10001"/>
                  <a:gd name="connsiteX16" fmla="*/ 2024 w 10252"/>
                  <a:gd name="connsiteY16" fmla="*/ 7452 h 10001"/>
                  <a:gd name="connsiteX17" fmla="*/ 2153 w 10252"/>
                  <a:gd name="connsiteY17" fmla="*/ 7522 h 10001"/>
                  <a:gd name="connsiteX18" fmla="*/ 2172 w 10252"/>
                  <a:gd name="connsiteY18" fmla="*/ 7733 h 10001"/>
                  <a:gd name="connsiteX19" fmla="*/ 2172 w 10252"/>
                  <a:gd name="connsiteY19" fmla="*/ 8088 h 10001"/>
                  <a:gd name="connsiteX20" fmla="*/ 2063 w 10252"/>
                  <a:gd name="connsiteY20" fmla="*/ 8414 h 10001"/>
                  <a:gd name="connsiteX21" fmla="*/ 2063 w 10252"/>
                  <a:gd name="connsiteY21" fmla="*/ 8644 h 10001"/>
                  <a:gd name="connsiteX22" fmla="*/ 2153 w 10252"/>
                  <a:gd name="connsiteY22" fmla="*/ 8688 h 10001"/>
                  <a:gd name="connsiteX23" fmla="*/ 2251 w 10252"/>
                  <a:gd name="connsiteY23" fmla="*/ 8740 h 10001"/>
                  <a:gd name="connsiteX24" fmla="*/ 2498 w 10252"/>
                  <a:gd name="connsiteY24" fmla="*/ 9024 h 10001"/>
                  <a:gd name="connsiteX25" fmla="*/ 2507 w 10252"/>
                  <a:gd name="connsiteY25" fmla="*/ 9041 h 10001"/>
                  <a:gd name="connsiteX26" fmla="*/ 2625 w 10252"/>
                  <a:gd name="connsiteY26" fmla="*/ 9263 h 10001"/>
                  <a:gd name="connsiteX27" fmla="*/ 2586 w 10252"/>
                  <a:gd name="connsiteY27" fmla="*/ 9466 h 10001"/>
                  <a:gd name="connsiteX28" fmla="*/ 2675 w 10252"/>
                  <a:gd name="connsiteY28" fmla="*/ 9660 h 10001"/>
                  <a:gd name="connsiteX29" fmla="*/ 3030 w 10252"/>
                  <a:gd name="connsiteY29" fmla="*/ 9971 h 10001"/>
                  <a:gd name="connsiteX30" fmla="*/ 3267 w 10252"/>
                  <a:gd name="connsiteY30" fmla="*/ 9971 h 10001"/>
                  <a:gd name="connsiteX31" fmla="*/ 3336 w 10252"/>
                  <a:gd name="connsiteY31" fmla="*/ 9802 h 10001"/>
                  <a:gd name="connsiteX32" fmla="*/ 3286 w 10252"/>
                  <a:gd name="connsiteY32" fmla="*/ 9546 h 10001"/>
                  <a:gd name="connsiteX33" fmla="*/ 3109 w 10252"/>
                  <a:gd name="connsiteY33" fmla="*/ 9245 h 10001"/>
                  <a:gd name="connsiteX34" fmla="*/ 3040 w 10252"/>
                  <a:gd name="connsiteY34" fmla="*/ 9157 h 10001"/>
                  <a:gd name="connsiteX35" fmla="*/ 2744 w 10252"/>
                  <a:gd name="connsiteY35" fmla="*/ 9024 h 10001"/>
                  <a:gd name="connsiteX36" fmla="*/ 2625 w 10252"/>
                  <a:gd name="connsiteY36" fmla="*/ 8970 h 10001"/>
                  <a:gd name="connsiteX37" fmla="*/ 2380 w 10252"/>
                  <a:gd name="connsiteY37" fmla="*/ 8529 h 10001"/>
                  <a:gd name="connsiteX38" fmla="*/ 2231 w 10252"/>
                  <a:gd name="connsiteY38" fmla="*/ 8300 h 10001"/>
                  <a:gd name="connsiteX39" fmla="*/ 2310 w 10252"/>
                  <a:gd name="connsiteY39" fmla="*/ 8088 h 10001"/>
                  <a:gd name="connsiteX40" fmla="*/ 2390 w 10252"/>
                  <a:gd name="connsiteY40" fmla="*/ 7821 h 10001"/>
                  <a:gd name="connsiteX41" fmla="*/ 2429 w 10252"/>
                  <a:gd name="connsiteY41" fmla="*/ 7582 h 10001"/>
                  <a:gd name="connsiteX42" fmla="*/ 2498 w 10252"/>
                  <a:gd name="connsiteY42" fmla="*/ 7522 h 10001"/>
                  <a:gd name="connsiteX43" fmla="*/ 2596 w 10252"/>
                  <a:gd name="connsiteY43" fmla="*/ 7548 h 10001"/>
                  <a:gd name="connsiteX44" fmla="*/ 2695 w 10252"/>
                  <a:gd name="connsiteY44" fmla="*/ 7601 h 10001"/>
                  <a:gd name="connsiteX45" fmla="*/ 2705 w 10252"/>
                  <a:gd name="connsiteY45" fmla="*/ 7689 h 10001"/>
                  <a:gd name="connsiteX46" fmla="*/ 2764 w 10252"/>
                  <a:gd name="connsiteY46" fmla="*/ 7707 h 10001"/>
                  <a:gd name="connsiteX47" fmla="*/ 2852 w 10252"/>
                  <a:gd name="connsiteY47" fmla="*/ 7707 h 10001"/>
                  <a:gd name="connsiteX48" fmla="*/ 2922 w 10252"/>
                  <a:gd name="connsiteY48" fmla="*/ 7715 h 10001"/>
                  <a:gd name="connsiteX49" fmla="*/ 2991 w 10252"/>
                  <a:gd name="connsiteY49" fmla="*/ 7786 h 10001"/>
                  <a:gd name="connsiteX50" fmla="*/ 3257 w 10252"/>
                  <a:gd name="connsiteY50" fmla="*/ 8088 h 10001"/>
                  <a:gd name="connsiteX51" fmla="*/ 3365 w 10252"/>
                  <a:gd name="connsiteY51" fmla="*/ 8123 h 10001"/>
                  <a:gd name="connsiteX52" fmla="*/ 3453 w 10252"/>
                  <a:gd name="connsiteY52" fmla="*/ 8105 h 10001"/>
                  <a:gd name="connsiteX53" fmla="*/ 3543 w 10252"/>
                  <a:gd name="connsiteY53" fmla="*/ 8422 h 10001"/>
                  <a:gd name="connsiteX54" fmla="*/ 3641 w 10252"/>
                  <a:gd name="connsiteY54" fmla="*/ 8555 h 10001"/>
                  <a:gd name="connsiteX55" fmla="*/ 3907 w 10252"/>
                  <a:gd name="connsiteY55" fmla="*/ 8396 h 10001"/>
                  <a:gd name="connsiteX56" fmla="*/ 4193 w 10252"/>
                  <a:gd name="connsiteY56" fmla="*/ 8149 h 10001"/>
                  <a:gd name="connsiteX57" fmla="*/ 4351 w 10252"/>
                  <a:gd name="connsiteY57" fmla="*/ 8105 h 10001"/>
                  <a:gd name="connsiteX58" fmla="*/ 4440 w 10252"/>
                  <a:gd name="connsiteY58" fmla="*/ 8095 h 10001"/>
                  <a:gd name="connsiteX59" fmla="*/ 4637 w 10252"/>
                  <a:gd name="connsiteY59" fmla="*/ 7892 h 10001"/>
                  <a:gd name="connsiteX60" fmla="*/ 4686 w 10252"/>
                  <a:gd name="connsiteY60" fmla="*/ 7601 h 10001"/>
                  <a:gd name="connsiteX61" fmla="*/ 4637 w 10252"/>
                  <a:gd name="connsiteY61" fmla="*/ 7432 h 10001"/>
                  <a:gd name="connsiteX62" fmla="*/ 4538 w 10252"/>
                  <a:gd name="connsiteY62" fmla="*/ 7229 h 10001"/>
                  <a:gd name="connsiteX63" fmla="*/ 4489 w 10252"/>
                  <a:gd name="connsiteY63" fmla="*/ 7080 h 10001"/>
                  <a:gd name="connsiteX64" fmla="*/ 4341 w 10252"/>
                  <a:gd name="connsiteY64" fmla="*/ 6920 h 10001"/>
                  <a:gd name="connsiteX65" fmla="*/ 4164 w 10252"/>
                  <a:gd name="connsiteY65" fmla="*/ 6787 h 10001"/>
                  <a:gd name="connsiteX66" fmla="*/ 4015 w 10252"/>
                  <a:gd name="connsiteY66" fmla="*/ 6523 h 10001"/>
                  <a:gd name="connsiteX67" fmla="*/ 3907 w 10252"/>
                  <a:gd name="connsiteY67" fmla="*/ 6291 h 10001"/>
                  <a:gd name="connsiteX68" fmla="*/ 3848 w 10252"/>
                  <a:gd name="connsiteY68" fmla="*/ 6291 h 10001"/>
                  <a:gd name="connsiteX69" fmla="*/ 3848 w 10252"/>
                  <a:gd name="connsiteY69" fmla="*/ 6186 h 10001"/>
                  <a:gd name="connsiteX70" fmla="*/ 3917 w 10252"/>
                  <a:gd name="connsiteY70" fmla="*/ 6009 h 10001"/>
                  <a:gd name="connsiteX71" fmla="*/ 4075 w 10252"/>
                  <a:gd name="connsiteY71" fmla="*/ 5903 h 10001"/>
                  <a:gd name="connsiteX72" fmla="*/ 4272 w 10252"/>
                  <a:gd name="connsiteY72" fmla="*/ 5736 h 10001"/>
                  <a:gd name="connsiteX73" fmla="*/ 4459 w 10252"/>
                  <a:gd name="connsiteY73" fmla="*/ 5594 h 10001"/>
                  <a:gd name="connsiteX74" fmla="*/ 4528 w 10252"/>
                  <a:gd name="connsiteY74" fmla="*/ 5620 h 10001"/>
                  <a:gd name="connsiteX75" fmla="*/ 4608 w 10252"/>
                  <a:gd name="connsiteY75" fmla="*/ 5549 h 10001"/>
                  <a:gd name="connsiteX76" fmla="*/ 4785 w 10252"/>
                  <a:gd name="connsiteY76" fmla="*/ 5568 h 10001"/>
                  <a:gd name="connsiteX77" fmla="*/ 4814 w 10252"/>
                  <a:gd name="connsiteY77" fmla="*/ 5656 h 10001"/>
                  <a:gd name="connsiteX78" fmla="*/ 4785 w 10252"/>
                  <a:gd name="connsiteY78" fmla="*/ 5736 h 10001"/>
                  <a:gd name="connsiteX79" fmla="*/ 4794 w 10252"/>
                  <a:gd name="connsiteY79" fmla="*/ 5895 h 10001"/>
                  <a:gd name="connsiteX80" fmla="*/ 4884 w 10252"/>
                  <a:gd name="connsiteY80" fmla="*/ 5877 h 10001"/>
                  <a:gd name="connsiteX81" fmla="*/ 4972 w 10252"/>
                  <a:gd name="connsiteY81" fmla="*/ 5860 h 10001"/>
                  <a:gd name="connsiteX82" fmla="*/ 4982 w 10252"/>
                  <a:gd name="connsiteY82" fmla="*/ 5825 h 10001"/>
                  <a:gd name="connsiteX83" fmla="*/ 4903 w 10252"/>
                  <a:gd name="connsiteY83" fmla="*/ 5753 h 10001"/>
                  <a:gd name="connsiteX84" fmla="*/ 4953 w 10252"/>
                  <a:gd name="connsiteY84" fmla="*/ 5673 h 10001"/>
                  <a:gd name="connsiteX85" fmla="*/ 4992 w 10252"/>
                  <a:gd name="connsiteY85" fmla="*/ 5586 h 10001"/>
                  <a:gd name="connsiteX86" fmla="*/ 5129 w 10252"/>
                  <a:gd name="connsiteY86" fmla="*/ 5576 h 10001"/>
                  <a:gd name="connsiteX87" fmla="*/ 5268 w 10252"/>
                  <a:gd name="connsiteY87" fmla="*/ 5576 h 10001"/>
                  <a:gd name="connsiteX88" fmla="*/ 5366 w 10252"/>
                  <a:gd name="connsiteY88" fmla="*/ 5531 h 10001"/>
                  <a:gd name="connsiteX89" fmla="*/ 5475 w 10252"/>
                  <a:gd name="connsiteY89" fmla="*/ 5496 h 10001"/>
                  <a:gd name="connsiteX90" fmla="*/ 5613 w 10252"/>
                  <a:gd name="connsiteY90" fmla="*/ 5374 h 10001"/>
                  <a:gd name="connsiteX91" fmla="*/ 5623 w 10252"/>
                  <a:gd name="connsiteY91" fmla="*/ 5382 h 10001"/>
                  <a:gd name="connsiteX92" fmla="*/ 5642 w 10252"/>
                  <a:gd name="connsiteY92" fmla="*/ 5294 h 10001"/>
                  <a:gd name="connsiteX93" fmla="*/ 5623 w 10252"/>
                  <a:gd name="connsiteY93" fmla="*/ 5258 h 10001"/>
                  <a:gd name="connsiteX94" fmla="*/ 5681 w 10252"/>
                  <a:gd name="connsiteY94" fmla="*/ 5258 h 10001"/>
                  <a:gd name="connsiteX95" fmla="*/ 5771 w 10252"/>
                  <a:gd name="connsiteY95" fmla="*/ 5240 h 10001"/>
                  <a:gd name="connsiteX96" fmla="*/ 5840 w 10252"/>
                  <a:gd name="connsiteY96" fmla="*/ 5310 h 10001"/>
                  <a:gd name="connsiteX97" fmla="*/ 5889 w 10252"/>
                  <a:gd name="connsiteY97" fmla="*/ 5399 h 10001"/>
                  <a:gd name="connsiteX98" fmla="*/ 5928 w 10252"/>
                  <a:gd name="connsiteY98" fmla="*/ 5417 h 10001"/>
                  <a:gd name="connsiteX99" fmla="*/ 6017 w 10252"/>
                  <a:gd name="connsiteY99" fmla="*/ 5444 h 10001"/>
                  <a:gd name="connsiteX100" fmla="*/ 6017 w 10252"/>
                  <a:gd name="connsiteY100" fmla="*/ 5365 h 10001"/>
                  <a:gd name="connsiteX101" fmla="*/ 6125 w 10252"/>
                  <a:gd name="connsiteY101" fmla="*/ 5328 h 10001"/>
                  <a:gd name="connsiteX102" fmla="*/ 6145 w 10252"/>
                  <a:gd name="connsiteY102" fmla="*/ 5365 h 10001"/>
                  <a:gd name="connsiteX103" fmla="*/ 6194 w 10252"/>
                  <a:gd name="connsiteY103" fmla="*/ 5347 h 10001"/>
                  <a:gd name="connsiteX104" fmla="*/ 6254 w 10252"/>
                  <a:gd name="connsiteY104" fmla="*/ 5339 h 10001"/>
                  <a:gd name="connsiteX105" fmla="*/ 6264 w 10252"/>
                  <a:gd name="connsiteY105" fmla="*/ 5310 h 10001"/>
                  <a:gd name="connsiteX106" fmla="*/ 6451 w 10252"/>
                  <a:gd name="connsiteY106" fmla="*/ 5310 h 10001"/>
                  <a:gd name="connsiteX107" fmla="*/ 6540 w 10252"/>
                  <a:gd name="connsiteY107" fmla="*/ 5214 h 10001"/>
                  <a:gd name="connsiteX108" fmla="*/ 6550 w 10252"/>
                  <a:gd name="connsiteY108" fmla="*/ 5133 h 10001"/>
                  <a:gd name="connsiteX109" fmla="*/ 6707 w 10252"/>
                  <a:gd name="connsiteY109" fmla="*/ 5019 h 10001"/>
                  <a:gd name="connsiteX110" fmla="*/ 6865 w 10252"/>
                  <a:gd name="connsiteY110" fmla="*/ 4966 h 10001"/>
                  <a:gd name="connsiteX111" fmla="*/ 6875 w 10252"/>
                  <a:gd name="connsiteY111" fmla="*/ 4869 h 10001"/>
                  <a:gd name="connsiteX112" fmla="*/ 7042 w 10252"/>
                  <a:gd name="connsiteY112" fmla="*/ 4798 h 10001"/>
                  <a:gd name="connsiteX113" fmla="*/ 7092 w 10252"/>
                  <a:gd name="connsiteY113" fmla="*/ 4763 h 10001"/>
                  <a:gd name="connsiteX114" fmla="*/ 7151 w 10252"/>
                  <a:gd name="connsiteY114" fmla="*/ 4737 h 10001"/>
                  <a:gd name="connsiteX115" fmla="*/ 7190 w 10252"/>
                  <a:gd name="connsiteY115" fmla="*/ 4711 h 10001"/>
                  <a:gd name="connsiteX116" fmla="*/ 7181 w 10252"/>
                  <a:gd name="connsiteY116" fmla="*/ 4667 h 10001"/>
                  <a:gd name="connsiteX117" fmla="*/ 7240 w 10252"/>
                  <a:gd name="connsiteY117" fmla="*/ 4648 h 10001"/>
                  <a:gd name="connsiteX118" fmla="*/ 7298 w 10252"/>
                  <a:gd name="connsiteY118" fmla="*/ 4639 h 10001"/>
                  <a:gd name="connsiteX119" fmla="*/ 7230 w 10252"/>
                  <a:gd name="connsiteY119" fmla="*/ 4631 h 10001"/>
                  <a:gd name="connsiteX120" fmla="*/ 7240 w 10252"/>
                  <a:gd name="connsiteY120" fmla="*/ 4578 h 10001"/>
                  <a:gd name="connsiteX121" fmla="*/ 7190 w 10252"/>
                  <a:gd name="connsiteY121" fmla="*/ 4585 h 10001"/>
                  <a:gd name="connsiteX122" fmla="*/ 7141 w 10252"/>
                  <a:gd name="connsiteY122" fmla="*/ 4595 h 10001"/>
                  <a:gd name="connsiteX123" fmla="*/ 7259 w 10252"/>
                  <a:gd name="connsiteY123" fmla="*/ 4428 h 10001"/>
                  <a:gd name="connsiteX124" fmla="*/ 7190 w 10252"/>
                  <a:gd name="connsiteY124" fmla="*/ 4417 h 10001"/>
                  <a:gd name="connsiteX125" fmla="*/ 7112 w 10252"/>
                  <a:gd name="connsiteY125" fmla="*/ 4401 h 10001"/>
                  <a:gd name="connsiteX126" fmla="*/ 7181 w 10252"/>
                  <a:gd name="connsiteY126" fmla="*/ 4347 h 10001"/>
                  <a:gd name="connsiteX127" fmla="*/ 7298 w 10252"/>
                  <a:gd name="connsiteY127" fmla="*/ 4277 h 10001"/>
                  <a:gd name="connsiteX128" fmla="*/ 7328 w 10252"/>
                  <a:gd name="connsiteY128" fmla="*/ 4330 h 10001"/>
                  <a:gd name="connsiteX129" fmla="*/ 7506 w 10252"/>
                  <a:gd name="connsiteY129" fmla="*/ 4188 h 10001"/>
                  <a:gd name="connsiteX130" fmla="*/ 7447 w 10252"/>
                  <a:gd name="connsiteY130" fmla="*/ 4091 h 10001"/>
                  <a:gd name="connsiteX131" fmla="*/ 7644 w 10252"/>
                  <a:gd name="connsiteY131" fmla="*/ 3914 h 10001"/>
                  <a:gd name="connsiteX132" fmla="*/ 7703 w 10252"/>
                  <a:gd name="connsiteY132" fmla="*/ 3986 h 10001"/>
                  <a:gd name="connsiteX133" fmla="*/ 7821 w 10252"/>
                  <a:gd name="connsiteY133" fmla="*/ 3728 h 10001"/>
                  <a:gd name="connsiteX134" fmla="*/ 7792 w 10252"/>
                  <a:gd name="connsiteY134" fmla="*/ 3728 h 10001"/>
                  <a:gd name="connsiteX135" fmla="*/ 7723 w 10252"/>
                  <a:gd name="connsiteY135" fmla="*/ 3719 h 10001"/>
                  <a:gd name="connsiteX136" fmla="*/ 7801 w 10252"/>
                  <a:gd name="connsiteY136" fmla="*/ 3614 h 10001"/>
                  <a:gd name="connsiteX137" fmla="*/ 7674 w 10252"/>
                  <a:gd name="connsiteY137" fmla="*/ 3579 h 10001"/>
                  <a:gd name="connsiteX138" fmla="*/ 7565 w 10252"/>
                  <a:gd name="connsiteY138" fmla="*/ 3596 h 10001"/>
                  <a:gd name="connsiteX139" fmla="*/ 7486 w 10252"/>
                  <a:gd name="connsiteY139" fmla="*/ 3588 h 10001"/>
                  <a:gd name="connsiteX140" fmla="*/ 7457 w 10252"/>
                  <a:gd name="connsiteY140" fmla="*/ 3526 h 10001"/>
                  <a:gd name="connsiteX141" fmla="*/ 7506 w 10252"/>
                  <a:gd name="connsiteY141" fmla="*/ 3445 h 10001"/>
                  <a:gd name="connsiteX142" fmla="*/ 7841 w 10252"/>
                  <a:gd name="connsiteY142" fmla="*/ 3331 h 10001"/>
                  <a:gd name="connsiteX143" fmla="*/ 7693 w 10252"/>
                  <a:gd name="connsiteY143" fmla="*/ 3171 h 10001"/>
                  <a:gd name="connsiteX144" fmla="*/ 7821 w 10252"/>
                  <a:gd name="connsiteY144" fmla="*/ 3154 h 10001"/>
                  <a:gd name="connsiteX145" fmla="*/ 7752 w 10252"/>
                  <a:gd name="connsiteY145" fmla="*/ 2950 h 10001"/>
                  <a:gd name="connsiteX146" fmla="*/ 7654 w 10252"/>
                  <a:gd name="connsiteY146" fmla="*/ 2916 h 10001"/>
                  <a:gd name="connsiteX147" fmla="*/ 7506 w 10252"/>
                  <a:gd name="connsiteY147" fmla="*/ 2721 h 10001"/>
                  <a:gd name="connsiteX148" fmla="*/ 7427 w 10252"/>
                  <a:gd name="connsiteY148" fmla="*/ 2438 h 10001"/>
                  <a:gd name="connsiteX149" fmla="*/ 7378 w 10252"/>
                  <a:gd name="connsiteY149" fmla="*/ 2448 h 10001"/>
                  <a:gd name="connsiteX150" fmla="*/ 7308 w 10252"/>
                  <a:gd name="connsiteY150" fmla="*/ 2448 h 10001"/>
                  <a:gd name="connsiteX151" fmla="*/ 7171 w 10252"/>
                  <a:gd name="connsiteY151" fmla="*/ 2395 h 10001"/>
                  <a:gd name="connsiteX152" fmla="*/ 7200 w 10252"/>
                  <a:gd name="connsiteY152" fmla="*/ 2208 h 10001"/>
                  <a:gd name="connsiteX153" fmla="*/ 7308 w 10252"/>
                  <a:gd name="connsiteY153" fmla="*/ 2137 h 10001"/>
                  <a:gd name="connsiteX154" fmla="*/ 7388 w 10252"/>
                  <a:gd name="connsiteY154" fmla="*/ 2023 h 10001"/>
                  <a:gd name="connsiteX155" fmla="*/ 7427 w 10252"/>
                  <a:gd name="connsiteY155" fmla="*/ 2013 h 10001"/>
                  <a:gd name="connsiteX156" fmla="*/ 7466 w 10252"/>
                  <a:gd name="connsiteY156" fmla="*/ 1987 h 10001"/>
                  <a:gd name="connsiteX157" fmla="*/ 7506 w 10252"/>
                  <a:gd name="connsiteY157" fmla="*/ 1934 h 10001"/>
                  <a:gd name="connsiteX158" fmla="*/ 7654 w 10252"/>
                  <a:gd name="connsiteY158" fmla="*/ 1881 h 10001"/>
                  <a:gd name="connsiteX159" fmla="*/ 7674 w 10252"/>
                  <a:gd name="connsiteY159" fmla="*/ 1836 h 10001"/>
                  <a:gd name="connsiteX160" fmla="*/ 7762 w 10252"/>
                  <a:gd name="connsiteY160" fmla="*/ 1776 h 10001"/>
                  <a:gd name="connsiteX161" fmla="*/ 7860 w 10252"/>
                  <a:gd name="connsiteY161" fmla="*/ 1731 h 10001"/>
                  <a:gd name="connsiteX162" fmla="*/ 7940 w 10252"/>
                  <a:gd name="connsiteY162" fmla="*/ 1722 h 10001"/>
                  <a:gd name="connsiteX163" fmla="*/ 8009 w 10252"/>
                  <a:gd name="connsiteY163" fmla="*/ 1695 h 10001"/>
                  <a:gd name="connsiteX164" fmla="*/ 7989 w 10252"/>
                  <a:gd name="connsiteY164" fmla="*/ 1651 h 10001"/>
                  <a:gd name="connsiteX165" fmla="*/ 8019 w 10252"/>
                  <a:gd name="connsiteY165" fmla="*/ 1624 h 10001"/>
                  <a:gd name="connsiteX166" fmla="*/ 7880 w 10252"/>
                  <a:gd name="connsiteY166" fmla="*/ 1616 h 10001"/>
                  <a:gd name="connsiteX167" fmla="*/ 7693 w 10252"/>
                  <a:gd name="connsiteY167" fmla="*/ 1632 h 10001"/>
                  <a:gd name="connsiteX168" fmla="*/ 7604 w 10252"/>
                  <a:gd name="connsiteY168" fmla="*/ 1562 h 10001"/>
                  <a:gd name="connsiteX169" fmla="*/ 7594 w 10252"/>
                  <a:gd name="connsiteY169" fmla="*/ 1511 h 10001"/>
                  <a:gd name="connsiteX170" fmla="*/ 7328 w 10252"/>
                  <a:gd name="connsiteY170" fmla="*/ 1677 h 10001"/>
                  <a:gd name="connsiteX171" fmla="*/ 7171 w 10252"/>
                  <a:gd name="connsiteY171" fmla="*/ 1686 h 10001"/>
                  <a:gd name="connsiteX172" fmla="*/ 6993 w 10252"/>
                  <a:gd name="connsiteY172" fmla="*/ 1545 h 10001"/>
                  <a:gd name="connsiteX173" fmla="*/ 6836 w 10252"/>
                  <a:gd name="connsiteY173" fmla="*/ 1368 h 10001"/>
                  <a:gd name="connsiteX174" fmla="*/ 6954 w 10252"/>
                  <a:gd name="connsiteY174" fmla="*/ 1060 h 10001"/>
                  <a:gd name="connsiteX175" fmla="*/ 7092 w 10252"/>
                  <a:gd name="connsiteY175" fmla="*/ 1067 h 10001"/>
                  <a:gd name="connsiteX176" fmla="*/ 7161 w 10252"/>
                  <a:gd name="connsiteY176" fmla="*/ 1086 h 10001"/>
                  <a:gd name="connsiteX177" fmla="*/ 7368 w 10252"/>
                  <a:gd name="connsiteY177" fmla="*/ 847 h 10001"/>
                  <a:gd name="connsiteX178" fmla="*/ 7614 w 10252"/>
                  <a:gd name="connsiteY178" fmla="*/ 706 h 10001"/>
                  <a:gd name="connsiteX179" fmla="*/ 7693 w 10252"/>
                  <a:gd name="connsiteY179" fmla="*/ 645 h 10001"/>
                  <a:gd name="connsiteX180" fmla="*/ 7772 w 10252"/>
                  <a:gd name="connsiteY180" fmla="*/ 636 h 10001"/>
                  <a:gd name="connsiteX181" fmla="*/ 7851 w 10252"/>
                  <a:gd name="connsiteY181" fmla="*/ 564 h 10001"/>
                  <a:gd name="connsiteX182" fmla="*/ 7960 w 10252"/>
                  <a:gd name="connsiteY182" fmla="*/ 741 h 10001"/>
                  <a:gd name="connsiteX183" fmla="*/ 7851 w 10252"/>
                  <a:gd name="connsiteY183" fmla="*/ 899 h 10001"/>
                  <a:gd name="connsiteX184" fmla="*/ 7841 w 10252"/>
                  <a:gd name="connsiteY184" fmla="*/ 1094 h 10001"/>
                  <a:gd name="connsiteX185" fmla="*/ 7792 w 10252"/>
                  <a:gd name="connsiteY185" fmla="*/ 1201 h 10001"/>
                  <a:gd name="connsiteX186" fmla="*/ 8117 w 10252"/>
                  <a:gd name="connsiteY186" fmla="*/ 1015 h 10001"/>
                  <a:gd name="connsiteX187" fmla="*/ 8422 w 10252"/>
                  <a:gd name="connsiteY187" fmla="*/ 917 h 10001"/>
                  <a:gd name="connsiteX188" fmla="*/ 8492 w 10252"/>
                  <a:gd name="connsiteY188" fmla="*/ 943 h 10001"/>
                  <a:gd name="connsiteX189" fmla="*/ 8590 w 10252"/>
                  <a:gd name="connsiteY189" fmla="*/ 935 h 10001"/>
                  <a:gd name="connsiteX190" fmla="*/ 8798 w 10252"/>
                  <a:gd name="connsiteY190" fmla="*/ 953 h 10001"/>
                  <a:gd name="connsiteX191" fmla="*/ 8728 w 10252"/>
                  <a:gd name="connsiteY191" fmla="*/ 1183 h 10001"/>
                  <a:gd name="connsiteX192" fmla="*/ 8728 w 10252"/>
                  <a:gd name="connsiteY192" fmla="*/ 1298 h 10001"/>
                  <a:gd name="connsiteX193" fmla="*/ 8630 w 10252"/>
                  <a:gd name="connsiteY193" fmla="*/ 1334 h 10001"/>
                  <a:gd name="connsiteX194" fmla="*/ 8620 w 10252"/>
                  <a:gd name="connsiteY194" fmla="*/ 1439 h 10001"/>
                  <a:gd name="connsiteX195" fmla="*/ 8708 w 10252"/>
                  <a:gd name="connsiteY195" fmla="*/ 1484 h 10001"/>
                  <a:gd name="connsiteX196" fmla="*/ 9024 w 10252"/>
                  <a:gd name="connsiteY196" fmla="*/ 1511 h 10001"/>
                  <a:gd name="connsiteX197" fmla="*/ 9024 w 10252"/>
                  <a:gd name="connsiteY197" fmla="*/ 1739 h 10001"/>
                  <a:gd name="connsiteX198" fmla="*/ 8955 w 10252"/>
                  <a:gd name="connsiteY198" fmla="*/ 1802 h 10001"/>
                  <a:gd name="connsiteX199" fmla="*/ 9113 w 10252"/>
                  <a:gd name="connsiteY199" fmla="*/ 1979 h 10001"/>
                  <a:gd name="connsiteX200" fmla="*/ 9064 w 10252"/>
                  <a:gd name="connsiteY200" fmla="*/ 2145 h 10001"/>
                  <a:gd name="connsiteX201" fmla="*/ 9083 w 10252"/>
                  <a:gd name="connsiteY201" fmla="*/ 2332 h 10001"/>
                  <a:gd name="connsiteX202" fmla="*/ 9113 w 10252"/>
                  <a:gd name="connsiteY202" fmla="*/ 2421 h 10001"/>
                  <a:gd name="connsiteX203" fmla="*/ 9270 w 10252"/>
                  <a:gd name="connsiteY203" fmla="*/ 2386 h 10001"/>
                  <a:gd name="connsiteX204" fmla="*/ 9330 w 10252"/>
                  <a:gd name="connsiteY204" fmla="*/ 2378 h 10001"/>
                  <a:gd name="connsiteX205" fmla="*/ 9409 w 10252"/>
                  <a:gd name="connsiteY205" fmla="*/ 2296 h 10001"/>
                  <a:gd name="connsiteX206" fmla="*/ 9517 w 10252"/>
                  <a:gd name="connsiteY206" fmla="*/ 2296 h 10001"/>
                  <a:gd name="connsiteX207" fmla="*/ 9586 w 10252"/>
                  <a:gd name="connsiteY207" fmla="*/ 2226 h 10001"/>
                  <a:gd name="connsiteX208" fmla="*/ 9626 w 10252"/>
                  <a:gd name="connsiteY208" fmla="*/ 2270 h 10001"/>
                  <a:gd name="connsiteX209" fmla="*/ 9645 w 10252"/>
                  <a:gd name="connsiteY209" fmla="*/ 2137 h 10001"/>
                  <a:gd name="connsiteX210" fmla="*/ 9694 w 10252"/>
                  <a:gd name="connsiteY210" fmla="*/ 2102 h 10001"/>
                  <a:gd name="connsiteX211" fmla="*/ 9744 w 10252"/>
                  <a:gd name="connsiteY211" fmla="*/ 2093 h 10001"/>
                  <a:gd name="connsiteX212" fmla="*/ 9803 w 10252"/>
                  <a:gd name="connsiteY212" fmla="*/ 1890 h 10001"/>
                  <a:gd name="connsiteX213" fmla="*/ 9734 w 10252"/>
                  <a:gd name="connsiteY213" fmla="*/ 1658 h 10001"/>
                  <a:gd name="connsiteX214" fmla="*/ 9556 w 10252"/>
                  <a:gd name="connsiteY214" fmla="*/ 1447 h 10001"/>
                  <a:gd name="connsiteX215" fmla="*/ 9389 w 10252"/>
                  <a:gd name="connsiteY215" fmla="*/ 1164 h 10001"/>
                  <a:gd name="connsiteX216" fmla="*/ 9418 w 10252"/>
                  <a:gd name="connsiteY216" fmla="*/ 917 h 10001"/>
                  <a:gd name="connsiteX217" fmla="*/ 9862 w 10252"/>
                  <a:gd name="connsiteY217" fmla="*/ 696 h 10001"/>
                  <a:gd name="connsiteX218" fmla="*/ 9783 w 10252"/>
                  <a:gd name="connsiteY218" fmla="*/ 510 h 10001"/>
                  <a:gd name="connsiteX219" fmla="*/ 10252 w 10252"/>
                  <a:gd name="connsiteY219" fmla="*/ 71 h 10001"/>
                  <a:gd name="connsiteX220" fmla="*/ 3903 w 10252"/>
                  <a:gd name="connsiteY220" fmla="*/ 211 h 10001"/>
                  <a:gd name="connsiteX221" fmla="*/ 1153 w 10252"/>
                  <a:gd name="connsiteY221" fmla="*/ 64 h 10001"/>
                  <a:gd name="connsiteX222" fmla="*/ 0 w 10252"/>
                  <a:gd name="connsiteY222" fmla="*/ 0 h 10001"/>
                  <a:gd name="connsiteX0" fmla="*/ 0 w 10252"/>
                  <a:gd name="connsiteY0" fmla="*/ 0 h 10001"/>
                  <a:gd name="connsiteX1" fmla="*/ 211 w 10252"/>
                  <a:gd name="connsiteY1" fmla="*/ 5886 h 10001"/>
                  <a:gd name="connsiteX2" fmla="*/ 969 w 10252"/>
                  <a:gd name="connsiteY2" fmla="*/ 6177 h 10001"/>
                  <a:gd name="connsiteX3" fmla="*/ 990 w 10252"/>
                  <a:gd name="connsiteY3" fmla="*/ 6265 h 10001"/>
                  <a:gd name="connsiteX4" fmla="*/ 1039 w 10252"/>
                  <a:gd name="connsiteY4" fmla="*/ 6452 h 10001"/>
                  <a:gd name="connsiteX5" fmla="*/ 999 w 10252"/>
                  <a:gd name="connsiteY5" fmla="*/ 6681 h 10001"/>
                  <a:gd name="connsiteX6" fmla="*/ 990 w 10252"/>
                  <a:gd name="connsiteY6" fmla="*/ 6920 h 10001"/>
                  <a:gd name="connsiteX7" fmla="*/ 1068 w 10252"/>
                  <a:gd name="connsiteY7" fmla="*/ 6876 h 10001"/>
                  <a:gd name="connsiteX8" fmla="*/ 1098 w 10252"/>
                  <a:gd name="connsiteY8" fmla="*/ 6903 h 10001"/>
                  <a:gd name="connsiteX9" fmla="*/ 1216 w 10252"/>
                  <a:gd name="connsiteY9" fmla="*/ 6876 h 10001"/>
                  <a:gd name="connsiteX10" fmla="*/ 1305 w 10252"/>
                  <a:gd name="connsiteY10" fmla="*/ 6930 h 10001"/>
                  <a:gd name="connsiteX11" fmla="*/ 1423 w 10252"/>
                  <a:gd name="connsiteY11" fmla="*/ 6848 h 10001"/>
                  <a:gd name="connsiteX12" fmla="*/ 1532 w 10252"/>
                  <a:gd name="connsiteY12" fmla="*/ 6813 h 10001"/>
                  <a:gd name="connsiteX13" fmla="*/ 1620 w 10252"/>
                  <a:gd name="connsiteY13" fmla="*/ 6672 h 10001"/>
                  <a:gd name="connsiteX14" fmla="*/ 1699 w 10252"/>
                  <a:gd name="connsiteY14" fmla="*/ 6663 h 10001"/>
                  <a:gd name="connsiteX15" fmla="*/ 1847 w 10252"/>
                  <a:gd name="connsiteY15" fmla="*/ 6947 h 10001"/>
                  <a:gd name="connsiteX16" fmla="*/ 2024 w 10252"/>
                  <a:gd name="connsiteY16" fmla="*/ 7452 h 10001"/>
                  <a:gd name="connsiteX17" fmla="*/ 2153 w 10252"/>
                  <a:gd name="connsiteY17" fmla="*/ 7522 h 10001"/>
                  <a:gd name="connsiteX18" fmla="*/ 2172 w 10252"/>
                  <a:gd name="connsiteY18" fmla="*/ 7733 h 10001"/>
                  <a:gd name="connsiteX19" fmla="*/ 2172 w 10252"/>
                  <a:gd name="connsiteY19" fmla="*/ 8088 h 10001"/>
                  <a:gd name="connsiteX20" fmla="*/ 2063 w 10252"/>
                  <a:gd name="connsiteY20" fmla="*/ 8414 h 10001"/>
                  <a:gd name="connsiteX21" fmla="*/ 2063 w 10252"/>
                  <a:gd name="connsiteY21" fmla="*/ 8644 h 10001"/>
                  <a:gd name="connsiteX22" fmla="*/ 2153 w 10252"/>
                  <a:gd name="connsiteY22" fmla="*/ 8688 h 10001"/>
                  <a:gd name="connsiteX23" fmla="*/ 2251 w 10252"/>
                  <a:gd name="connsiteY23" fmla="*/ 8740 h 10001"/>
                  <a:gd name="connsiteX24" fmla="*/ 2498 w 10252"/>
                  <a:gd name="connsiteY24" fmla="*/ 9024 h 10001"/>
                  <a:gd name="connsiteX25" fmla="*/ 2507 w 10252"/>
                  <a:gd name="connsiteY25" fmla="*/ 9041 h 10001"/>
                  <a:gd name="connsiteX26" fmla="*/ 2625 w 10252"/>
                  <a:gd name="connsiteY26" fmla="*/ 9263 h 10001"/>
                  <a:gd name="connsiteX27" fmla="*/ 2586 w 10252"/>
                  <a:gd name="connsiteY27" fmla="*/ 9466 h 10001"/>
                  <a:gd name="connsiteX28" fmla="*/ 2675 w 10252"/>
                  <a:gd name="connsiteY28" fmla="*/ 9660 h 10001"/>
                  <a:gd name="connsiteX29" fmla="*/ 3030 w 10252"/>
                  <a:gd name="connsiteY29" fmla="*/ 9971 h 10001"/>
                  <a:gd name="connsiteX30" fmla="*/ 3267 w 10252"/>
                  <a:gd name="connsiteY30" fmla="*/ 9971 h 10001"/>
                  <a:gd name="connsiteX31" fmla="*/ 3336 w 10252"/>
                  <a:gd name="connsiteY31" fmla="*/ 9802 h 10001"/>
                  <a:gd name="connsiteX32" fmla="*/ 3286 w 10252"/>
                  <a:gd name="connsiteY32" fmla="*/ 9546 h 10001"/>
                  <a:gd name="connsiteX33" fmla="*/ 3109 w 10252"/>
                  <a:gd name="connsiteY33" fmla="*/ 9245 h 10001"/>
                  <a:gd name="connsiteX34" fmla="*/ 3040 w 10252"/>
                  <a:gd name="connsiteY34" fmla="*/ 9157 h 10001"/>
                  <a:gd name="connsiteX35" fmla="*/ 2744 w 10252"/>
                  <a:gd name="connsiteY35" fmla="*/ 9024 h 10001"/>
                  <a:gd name="connsiteX36" fmla="*/ 2625 w 10252"/>
                  <a:gd name="connsiteY36" fmla="*/ 8970 h 10001"/>
                  <a:gd name="connsiteX37" fmla="*/ 2380 w 10252"/>
                  <a:gd name="connsiteY37" fmla="*/ 8529 h 10001"/>
                  <a:gd name="connsiteX38" fmla="*/ 2231 w 10252"/>
                  <a:gd name="connsiteY38" fmla="*/ 8300 h 10001"/>
                  <a:gd name="connsiteX39" fmla="*/ 2310 w 10252"/>
                  <a:gd name="connsiteY39" fmla="*/ 8088 h 10001"/>
                  <a:gd name="connsiteX40" fmla="*/ 2390 w 10252"/>
                  <a:gd name="connsiteY40" fmla="*/ 7821 h 10001"/>
                  <a:gd name="connsiteX41" fmla="*/ 2429 w 10252"/>
                  <a:gd name="connsiteY41" fmla="*/ 7582 h 10001"/>
                  <a:gd name="connsiteX42" fmla="*/ 2498 w 10252"/>
                  <a:gd name="connsiteY42" fmla="*/ 7522 h 10001"/>
                  <a:gd name="connsiteX43" fmla="*/ 2596 w 10252"/>
                  <a:gd name="connsiteY43" fmla="*/ 7548 h 10001"/>
                  <a:gd name="connsiteX44" fmla="*/ 2695 w 10252"/>
                  <a:gd name="connsiteY44" fmla="*/ 7601 h 10001"/>
                  <a:gd name="connsiteX45" fmla="*/ 2705 w 10252"/>
                  <a:gd name="connsiteY45" fmla="*/ 7689 h 10001"/>
                  <a:gd name="connsiteX46" fmla="*/ 2764 w 10252"/>
                  <a:gd name="connsiteY46" fmla="*/ 7707 h 10001"/>
                  <a:gd name="connsiteX47" fmla="*/ 2852 w 10252"/>
                  <a:gd name="connsiteY47" fmla="*/ 7707 h 10001"/>
                  <a:gd name="connsiteX48" fmla="*/ 2922 w 10252"/>
                  <a:gd name="connsiteY48" fmla="*/ 7715 h 10001"/>
                  <a:gd name="connsiteX49" fmla="*/ 2991 w 10252"/>
                  <a:gd name="connsiteY49" fmla="*/ 7786 h 10001"/>
                  <a:gd name="connsiteX50" fmla="*/ 3257 w 10252"/>
                  <a:gd name="connsiteY50" fmla="*/ 8088 h 10001"/>
                  <a:gd name="connsiteX51" fmla="*/ 3365 w 10252"/>
                  <a:gd name="connsiteY51" fmla="*/ 8123 h 10001"/>
                  <a:gd name="connsiteX52" fmla="*/ 3453 w 10252"/>
                  <a:gd name="connsiteY52" fmla="*/ 8105 h 10001"/>
                  <a:gd name="connsiteX53" fmla="*/ 3543 w 10252"/>
                  <a:gd name="connsiteY53" fmla="*/ 8422 h 10001"/>
                  <a:gd name="connsiteX54" fmla="*/ 3641 w 10252"/>
                  <a:gd name="connsiteY54" fmla="*/ 8555 h 10001"/>
                  <a:gd name="connsiteX55" fmla="*/ 3907 w 10252"/>
                  <a:gd name="connsiteY55" fmla="*/ 8396 h 10001"/>
                  <a:gd name="connsiteX56" fmla="*/ 4193 w 10252"/>
                  <a:gd name="connsiteY56" fmla="*/ 8149 h 10001"/>
                  <a:gd name="connsiteX57" fmla="*/ 4351 w 10252"/>
                  <a:gd name="connsiteY57" fmla="*/ 8105 h 10001"/>
                  <a:gd name="connsiteX58" fmla="*/ 4440 w 10252"/>
                  <a:gd name="connsiteY58" fmla="*/ 8095 h 10001"/>
                  <a:gd name="connsiteX59" fmla="*/ 4637 w 10252"/>
                  <a:gd name="connsiteY59" fmla="*/ 7892 h 10001"/>
                  <a:gd name="connsiteX60" fmla="*/ 4686 w 10252"/>
                  <a:gd name="connsiteY60" fmla="*/ 7601 h 10001"/>
                  <a:gd name="connsiteX61" fmla="*/ 4637 w 10252"/>
                  <a:gd name="connsiteY61" fmla="*/ 7432 h 10001"/>
                  <a:gd name="connsiteX62" fmla="*/ 4538 w 10252"/>
                  <a:gd name="connsiteY62" fmla="*/ 7229 h 10001"/>
                  <a:gd name="connsiteX63" fmla="*/ 4489 w 10252"/>
                  <a:gd name="connsiteY63" fmla="*/ 7080 h 10001"/>
                  <a:gd name="connsiteX64" fmla="*/ 4341 w 10252"/>
                  <a:gd name="connsiteY64" fmla="*/ 6920 h 10001"/>
                  <a:gd name="connsiteX65" fmla="*/ 4164 w 10252"/>
                  <a:gd name="connsiteY65" fmla="*/ 6787 h 10001"/>
                  <a:gd name="connsiteX66" fmla="*/ 4015 w 10252"/>
                  <a:gd name="connsiteY66" fmla="*/ 6523 h 10001"/>
                  <a:gd name="connsiteX67" fmla="*/ 3907 w 10252"/>
                  <a:gd name="connsiteY67" fmla="*/ 6291 h 10001"/>
                  <a:gd name="connsiteX68" fmla="*/ 3848 w 10252"/>
                  <a:gd name="connsiteY68" fmla="*/ 6291 h 10001"/>
                  <a:gd name="connsiteX69" fmla="*/ 3848 w 10252"/>
                  <a:gd name="connsiteY69" fmla="*/ 6186 h 10001"/>
                  <a:gd name="connsiteX70" fmla="*/ 3917 w 10252"/>
                  <a:gd name="connsiteY70" fmla="*/ 6009 h 10001"/>
                  <a:gd name="connsiteX71" fmla="*/ 4075 w 10252"/>
                  <a:gd name="connsiteY71" fmla="*/ 5903 h 10001"/>
                  <a:gd name="connsiteX72" fmla="*/ 4272 w 10252"/>
                  <a:gd name="connsiteY72" fmla="*/ 5736 h 10001"/>
                  <a:gd name="connsiteX73" fmla="*/ 4459 w 10252"/>
                  <a:gd name="connsiteY73" fmla="*/ 5594 h 10001"/>
                  <a:gd name="connsiteX74" fmla="*/ 4528 w 10252"/>
                  <a:gd name="connsiteY74" fmla="*/ 5620 h 10001"/>
                  <a:gd name="connsiteX75" fmla="*/ 4608 w 10252"/>
                  <a:gd name="connsiteY75" fmla="*/ 5549 h 10001"/>
                  <a:gd name="connsiteX76" fmla="*/ 4785 w 10252"/>
                  <a:gd name="connsiteY76" fmla="*/ 5568 h 10001"/>
                  <a:gd name="connsiteX77" fmla="*/ 4814 w 10252"/>
                  <a:gd name="connsiteY77" fmla="*/ 5656 h 10001"/>
                  <a:gd name="connsiteX78" fmla="*/ 4785 w 10252"/>
                  <a:gd name="connsiteY78" fmla="*/ 5736 h 10001"/>
                  <a:gd name="connsiteX79" fmla="*/ 4794 w 10252"/>
                  <a:gd name="connsiteY79" fmla="*/ 5895 h 10001"/>
                  <a:gd name="connsiteX80" fmla="*/ 4884 w 10252"/>
                  <a:gd name="connsiteY80" fmla="*/ 5877 h 10001"/>
                  <a:gd name="connsiteX81" fmla="*/ 4972 w 10252"/>
                  <a:gd name="connsiteY81" fmla="*/ 5860 h 10001"/>
                  <a:gd name="connsiteX82" fmla="*/ 4982 w 10252"/>
                  <a:gd name="connsiteY82" fmla="*/ 5825 h 10001"/>
                  <a:gd name="connsiteX83" fmla="*/ 4903 w 10252"/>
                  <a:gd name="connsiteY83" fmla="*/ 5753 h 10001"/>
                  <a:gd name="connsiteX84" fmla="*/ 4953 w 10252"/>
                  <a:gd name="connsiteY84" fmla="*/ 5673 h 10001"/>
                  <a:gd name="connsiteX85" fmla="*/ 4992 w 10252"/>
                  <a:gd name="connsiteY85" fmla="*/ 5586 h 10001"/>
                  <a:gd name="connsiteX86" fmla="*/ 5129 w 10252"/>
                  <a:gd name="connsiteY86" fmla="*/ 5576 h 10001"/>
                  <a:gd name="connsiteX87" fmla="*/ 5268 w 10252"/>
                  <a:gd name="connsiteY87" fmla="*/ 5576 h 10001"/>
                  <a:gd name="connsiteX88" fmla="*/ 5366 w 10252"/>
                  <a:gd name="connsiteY88" fmla="*/ 5531 h 10001"/>
                  <a:gd name="connsiteX89" fmla="*/ 5475 w 10252"/>
                  <a:gd name="connsiteY89" fmla="*/ 5496 h 10001"/>
                  <a:gd name="connsiteX90" fmla="*/ 5613 w 10252"/>
                  <a:gd name="connsiteY90" fmla="*/ 5374 h 10001"/>
                  <a:gd name="connsiteX91" fmla="*/ 5623 w 10252"/>
                  <a:gd name="connsiteY91" fmla="*/ 5382 h 10001"/>
                  <a:gd name="connsiteX92" fmla="*/ 5642 w 10252"/>
                  <a:gd name="connsiteY92" fmla="*/ 5294 h 10001"/>
                  <a:gd name="connsiteX93" fmla="*/ 5623 w 10252"/>
                  <a:gd name="connsiteY93" fmla="*/ 5258 h 10001"/>
                  <a:gd name="connsiteX94" fmla="*/ 5681 w 10252"/>
                  <a:gd name="connsiteY94" fmla="*/ 5258 h 10001"/>
                  <a:gd name="connsiteX95" fmla="*/ 5771 w 10252"/>
                  <a:gd name="connsiteY95" fmla="*/ 5240 h 10001"/>
                  <a:gd name="connsiteX96" fmla="*/ 5840 w 10252"/>
                  <a:gd name="connsiteY96" fmla="*/ 5310 h 10001"/>
                  <a:gd name="connsiteX97" fmla="*/ 5889 w 10252"/>
                  <a:gd name="connsiteY97" fmla="*/ 5399 h 10001"/>
                  <a:gd name="connsiteX98" fmla="*/ 5928 w 10252"/>
                  <a:gd name="connsiteY98" fmla="*/ 5417 h 10001"/>
                  <a:gd name="connsiteX99" fmla="*/ 6017 w 10252"/>
                  <a:gd name="connsiteY99" fmla="*/ 5444 h 10001"/>
                  <a:gd name="connsiteX100" fmla="*/ 6017 w 10252"/>
                  <a:gd name="connsiteY100" fmla="*/ 5365 h 10001"/>
                  <a:gd name="connsiteX101" fmla="*/ 6125 w 10252"/>
                  <a:gd name="connsiteY101" fmla="*/ 5328 h 10001"/>
                  <a:gd name="connsiteX102" fmla="*/ 6145 w 10252"/>
                  <a:gd name="connsiteY102" fmla="*/ 5365 h 10001"/>
                  <a:gd name="connsiteX103" fmla="*/ 6194 w 10252"/>
                  <a:gd name="connsiteY103" fmla="*/ 5347 h 10001"/>
                  <a:gd name="connsiteX104" fmla="*/ 6254 w 10252"/>
                  <a:gd name="connsiteY104" fmla="*/ 5339 h 10001"/>
                  <a:gd name="connsiteX105" fmla="*/ 6264 w 10252"/>
                  <a:gd name="connsiteY105" fmla="*/ 5310 h 10001"/>
                  <a:gd name="connsiteX106" fmla="*/ 6451 w 10252"/>
                  <a:gd name="connsiteY106" fmla="*/ 5310 h 10001"/>
                  <a:gd name="connsiteX107" fmla="*/ 6540 w 10252"/>
                  <a:gd name="connsiteY107" fmla="*/ 5214 h 10001"/>
                  <a:gd name="connsiteX108" fmla="*/ 6550 w 10252"/>
                  <a:gd name="connsiteY108" fmla="*/ 5133 h 10001"/>
                  <a:gd name="connsiteX109" fmla="*/ 6707 w 10252"/>
                  <a:gd name="connsiteY109" fmla="*/ 5019 h 10001"/>
                  <a:gd name="connsiteX110" fmla="*/ 6865 w 10252"/>
                  <a:gd name="connsiteY110" fmla="*/ 4966 h 10001"/>
                  <a:gd name="connsiteX111" fmla="*/ 6875 w 10252"/>
                  <a:gd name="connsiteY111" fmla="*/ 4869 h 10001"/>
                  <a:gd name="connsiteX112" fmla="*/ 7042 w 10252"/>
                  <a:gd name="connsiteY112" fmla="*/ 4798 h 10001"/>
                  <a:gd name="connsiteX113" fmla="*/ 7092 w 10252"/>
                  <a:gd name="connsiteY113" fmla="*/ 4763 h 10001"/>
                  <a:gd name="connsiteX114" fmla="*/ 7151 w 10252"/>
                  <a:gd name="connsiteY114" fmla="*/ 4737 h 10001"/>
                  <a:gd name="connsiteX115" fmla="*/ 7190 w 10252"/>
                  <a:gd name="connsiteY115" fmla="*/ 4711 h 10001"/>
                  <a:gd name="connsiteX116" fmla="*/ 7181 w 10252"/>
                  <a:gd name="connsiteY116" fmla="*/ 4667 h 10001"/>
                  <a:gd name="connsiteX117" fmla="*/ 7240 w 10252"/>
                  <a:gd name="connsiteY117" fmla="*/ 4648 h 10001"/>
                  <a:gd name="connsiteX118" fmla="*/ 7298 w 10252"/>
                  <a:gd name="connsiteY118" fmla="*/ 4639 h 10001"/>
                  <a:gd name="connsiteX119" fmla="*/ 7230 w 10252"/>
                  <a:gd name="connsiteY119" fmla="*/ 4631 h 10001"/>
                  <a:gd name="connsiteX120" fmla="*/ 7240 w 10252"/>
                  <a:gd name="connsiteY120" fmla="*/ 4578 h 10001"/>
                  <a:gd name="connsiteX121" fmla="*/ 7190 w 10252"/>
                  <a:gd name="connsiteY121" fmla="*/ 4585 h 10001"/>
                  <a:gd name="connsiteX122" fmla="*/ 7141 w 10252"/>
                  <a:gd name="connsiteY122" fmla="*/ 4595 h 10001"/>
                  <a:gd name="connsiteX123" fmla="*/ 7259 w 10252"/>
                  <a:gd name="connsiteY123" fmla="*/ 4428 h 10001"/>
                  <a:gd name="connsiteX124" fmla="*/ 7190 w 10252"/>
                  <a:gd name="connsiteY124" fmla="*/ 4417 h 10001"/>
                  <a:gd name="connsiteX125" fmla="*/ 7112 w 10252"/>
                  <a:gd name="connsiteY125" fmla="*/ 4401 h 10001"/>
                  <a:gd name="connsiteX126" fmla="*/ 7181 w 10252"/>
                  <a:gd name="connsiteY126" fmla="*/ 4347 h 10001"/>
                  <a:gd name="connsiteX127" fmla="*/ 7298 w 10252"/>
                  <a:gd name="connsiteY127" fmla="*/ 4277 h 10001"/>
                  <a:gd name="connsiteX128" fmla="*/ 7328 w 10252"/>
                  <a:gd name="connsiteY128" fmla="*/ 4330 h 10001"/>
                  <a:gd name="connsiteX129" fmla="*/ 7506 w 10252"/>
                  <a:gd name="connsiteY129" fmla="*/ 4188 h 10001"/>
                  <a:gd name="connsiteX130" fmla="*/ 7447 w 10252"/>
                  <a:gd name="connsiteY130" fmla="*/ 4091 h 10001"/>
                  <a:gd name="connsiteX131" fmla="*/ 7644 w 10252"/>
                  <a:gd name="connsiteY131" fmla="*/ 3914 h 10001"/>
                  <a:gd name="connsiteX132" fmla="*/ 7703 w 10252"/>
                  <a:gd name="connsiteY132" fmla="*/ 3986 h 10001"/>
                  <a:gd name="connsiteX133" fmla="*/ 7821 w 10252"/>
                  <a:gd name="connsiteY133" fmla="*/ 3728 h 10001"/>
                  <a:gd name="connsiteX134" fmla="*/ 7792 w 10252"/>
                  <a:gd name="connsiteY134" fmla="*/ 3728 h 10001"/>
                  <a:gd name="connsiteX135" fmla="*/ 7723 w 10252"/>
                  <a:gd name="connsiteY135" fmla="*/ 3719 h 10001"/>
                  <a:gd name="connsiteX136" fmla="*/ 7801 w 10252"/>
                  <a:gd name="connsiteY136" fmla="*/ 3614 h 10001"/>
                  <a:gd name="connsiteX137" fmla="*/ 7674 w 10252"/>
                  <a:gd name="connsiteY137" fmla="*/ 3579 h 10001"/>
                  <a:gd name="connsiteX138" fmla="*/ 7565 w 10252"/>
                  <a:gd name="connsiteY138" fmla="*/ 3596 h 10001"/>
                  <a:gd name="connsiteX139" fmla="*/ 7486 w 10252"/>
                  <a:gd name="connsiteY139" fmla="*/ 3588 h 10001"/>
                  <a:gd name="connsiteX140" fmla="*/ 7457 w 10252"/>
                  <a:gd name="connsiteY140" fmla="*/ 3526 h 10001"/>
                  <a:gd name="connsiteX141" fmla="*/ 7506 w 10252"/>
                  <a:gd name="connsiteY141" fmla="*/ 3445 h 10001"/>
                  <a:gd name="connsiteX142" fmla="*/ 7841 w 10252"/>
                  <a:gd name="connsiteY142" fmla="*/ 3331 h 10001"/>
                  <a:gd name="connsiteX143" fmla="*/ 7693 w 10252"/>
                  <a:gd name="connsiteY143" fmla="*/ 3171 h 10001"/>
                  <a:gd name="connsiteX144" fmla="*/ 7821 w 10252"/>
                  <a:gd name="connsiteY144" fmla="*/ 3154 h 10001"/>
                  <a:gd name="connsiteX145" fmla="*/ 7752 w 10252"/>
                  <a:gd name="connsiteY145" fmla="*/ 2950 h 10001"/>
                  <a:gd name="connsiteX146" fmla="*/ 7654 w 10252"/>
                  <a:gd name="connsiteY146" fmla="*/ 2916 h 10001"/>
                  <a:gd name="connsiteX147" fmla="*/ 7506 w 10252"/>
                  <a:gd name="connsiteY147" fmla="*/ 2721 h 10001"/>
                  <a:gd name="connsiteX148" fmla="*/ 7427 w 10252"/>
                  <a:gd name="connsiteY148" fmla="*/ 2438 h 10001"/>
                  <a:gd name="connsiteX149" fmla="*/ 7378 w 10252"/>
                  <a:gd name="connsiteY149" fmla="*/ 2448 h 10001"/>
                  <a:gd name="connsiteX150" fmla="*/ 7308 w 10252"/>
                  <a:gd name="connsiteY150" fmla="*/ 2448 h 10001"/>
                  <a:gd name="connsiteX151" fmla="*/ 7171 w 10252"/>
                  <a:gd name="connsiteY151" fmla="*/ 2395 h 10001"/>
                  <a:gd name="connsiteX152" fmla="*/ 7200 w 10252"/>
                  <a:gd name="connsiteY152" fmla="*/ 2208 h 10001"/>
                  <a:gd name="connsiteX153" fmla="*/ 7308 w 10252"/>
                  <a:gd name="connsiteY153" fmla="*/ 2137 h 10001"/>
                  <a:gd name="connsiteX154" fmla="*/ 7388 w 10252"/>
                  <a:gd name="connsiteY154" fmla="*/ 2023 h 10001"/>
                  <a:gd name="connsiteX155" fmla="*/ 7427 w 10252"/>
                  <a:gd name="connsiteY155" fmla="*/ 2013 h 10001"/>
                  <a:gd name="connsiteX156" fmla="*/ 7466 w 10252"/>
                  <a:gd name="connsiteY156" fmla="*/ 1987 h 10001"/>
                  <a:gd name="connsiteX157" fmla="*/ 7506 w 10252"/>
                  <a:gd name="connsiteY157" fmla="*/ 1934 h 10001"/>
                  <a:gd name="connsiteX158" fmla="*/ 7654 w 10252"/>
                  <a:gd name="connsiteY158" fmla="*/ 1881 h 10001"/>
                  <a:gd name="connsiteX159" fmla="*/ 7674 w 10252"/>
                  <a:gd name="connsiteY159" fmla="*/ 1836 h 10001"/>
                  <a:gd name="connsiteX160" fmla="*/ 7762 w 10252"/>
                  <a:gd name="connsiteY160" fmla="*/ 1776 h 10001"/>
                  <a:gd name="connsiteX161" fmla="*/ 7860 w 10252"/>
                  <a:gd name="connsiteY161" fmla="*/ 1731 h 10001"/>
                  <a:gd name="connsiteX162" fmla="*/ 7940 w 10252"/>
                  <a:gd name="connsiteY162" fmla="*/ 1722 h 10001"/>
                  <a:gd name="connsiteX163" fmla="*/ 8009 w 10252"/>
                  <a:gd name="connsiteY163" fmla="*/ 1695 h 10001"/>
                  <a:gd name="connsiteX164" fmla="*/ 7989 w 10252"/>
                  <a:gd name="connsiteY164" fmla="*/ 1651 h 10001"/>
                  <a:gd name="connsiteX165" fmla="*/ 8019 w 10252"/>
                  <a:gd name="connsiteY165" fmla="*/ 1624 h 10001"/>
                  <a:gd name="connsiteX166" fmla="*/ 7880 w 10252"/>
                  <a:gd name="connsiteY166" fmla="*/ 1616 h 10001"/>
                  <a:gd name="connsiteX167" fmla="*/ 7693 w 10252"/>
                  <a:gd name="connsiteY167" fmla="*/ 1632 h 10001"/>
                  <a:gd name="connsiteX168" fmla="*/ 7604 w 10252"/>
                  <a:gd name="connsiteY168" fmla="*/ 1562 h 10001"/>
                  <a:gd name="connsiteX169" fmla="*/ 7594 w 10252"/>
                  <a:gd name="connsiteY169" fmla="*/ 1511 h 10001"/>
                  <a:gd name="connsiteX170" fmla="*/ 7328 w 10252"/>
                  <a:gd name="connsiteY170" fmla="*/ 1677 h 10001"/>
                  <a:gd name="connsiteX171" fmla="*/ 7171 w 10252"/>
                  <a:gd name="connsiteY171" fmla="*/ 1686 h 10001"/>
                  <a:gd name="connsiteX172" fmla="*/ 6993 w 10252"/>
                  <a:gd name="connsiteY172" fmla="*/ 1545 h 10001"/>
                  <a:gd name="connsiteX173" fmla="*/ 6836 w 10252"/>
                  <a:gd name="connsiteY173" fmla="*/ 1368 h 10001"/>
                  <a:gd name="connsiteX174" fmla="*/ 6954 w 10252"/>
                  <a:gd name="connsiteY174" fmla="*/ 1060 h 10001"/>
                  <a:gd name="connsiteX175" fmla="*/ 7092 w 10252"/>
                  <a:gd name="connsiteY175" fmla="*/ 1067 h 10001"/>
                  <a:gd name="connsiteX176" fmla="*/ 7161 w 10252"/>
                  <a:gd name="connsiteY176" fmla="*/ 1086 h 10001"/>
                  <a:gd name="connsiteX177" fmla="*/ 7368 w 10252"/>
                  <a:gd name="connsiteY177" fmla="*/ 847 h 10001"/>
                  <a:gd name="connsiteX178" fmla="*/ 7614 w 10252"/>
                  <a:gd name="connsiteY178" fmla="*/ 706 h 10001"/>
                  <a:gd name="connsiteX179" fmla="*/ 7693 w 10252"/>
                  <a:gd name="connsiteY179" fmla="*/ 645 h 10001"/>
                  <a:gd name="connsiteX180" fmla="*/ 7772 w 10252"/>
                  <a:gd name="connsiteY180" fmla="*/ 636 h 10001"/>
                  <a:gd name="connsiteX181" fmla="*/ 7851 w 10252"/>
                  <a:gd name="connsiteY181" fmla="*/ 564 h 10001"/>
                  <a:gd name="connsiteX182" fmla="*/ 7960 w 10252"/>
                  <a:gd name="connsiteY182" fmla="*/ 741 h 10001"/>
                  <a:gd name="connsiteX183" fmla="*/ 7851 w 10252"/>
                  <a:gd name="connsiteY183" fmla="*/ 899 h 10001"/>
                  <a:gd name="connsiteX184" fmla="*/ 7841 w 10252"/>
                  <a:gd name="connsiteY184" fmla="*/ 1094 h 10001"/>
                  <a:gd name="connsiteX185" fmla="*/ 7792 w 10252"/>
                  <a:gd name="connsiteY185" fmla="*/ 1201 h 10001"/>
                  <a:gd name="connsiteX186" fmla="*/ 8117 w 10252"/>
                  <a:gd name="connsiteY186" fmla="*/ 1015 h 10001"/>
                  <a:gd name="connsiteX187" fmla="*/ 8422 w 10252"/>
                  <a:gd name="connsiteY187" fmla="*/ 917 h 10001"/>
                  <a:gd name="connsiteX188" fmla="*/ 8492 w 10252"/>
                  <a:gd name="connsiteY188" fmla="*/ 943 h 10001"/>
                  <a:gd name="connsiteX189" fmla="*/ 8590 w 10252"/>
                  <a:gd name="connsiteY189" fmla="*/ 935 h 10001"/>
                  <a:gd name="connsiteX190" fmla="*/ 8798 w 10252"/>
                  <a:gd name="connsiteY190" fmla="*/ 953 h 10001"/>
                  <a:gd name="connsiteX191" fmla="*/ 8728 w 10252"/>
                  <a:gd name="connsiteY191" fmla="*/ 1183 h 10001"/>
                  <a:gd name="connsiteX192" fmla="*/ 8728 w 10252"/>
                  <a:gd name="connsiteY192" fmla="*/ 1298 h 10001"/>
                  <a:gd name="connsiteX193" fmla="*/ 8630 w 10252"/>
                  <a:gd name="connsiteY193" fmla="*/ 1334 h 10001"/>
                  <a:gd name="connsiteX194" fmla="*/ 8620 w 10252"/>
                  <a:gd name="connsiteY194" fmla="*/ 1439 h 10001"/>
                  <a:gd name="connsiteX195" fmla="*/ 8708 w 10252"/>
                  <a:gd name="connsiteY195" fmla="*/ 1484 h 10001"/>
                  <a:gd name="connsiteX196" fmla="*/ 9024 w 10252"/>
                  <a:gd name="connsiteY196" fmla="*/ 1511 h 10001"/>
                  <a:gd name="connsiteX197" fmla="*/ 9024 w 10252"/>
                  <a:gd name="connsiteY197" fmla="*/ 1739 h 10001"/>
                  <a:gd name="connsiteX198" fmla="*/ 8955 w 10252"/>
                  <a:gd name="connsiteY198" fmla="*/ 1802 h 10001"/>
                  <a:gd name="connsiteX199" fmla="*/ 9113 w 10252"/>
                  <a:gd name="connsiteY199" fmla="*/ 1979 h 10001"/>
                  <a:gd name="connsiteX200" fmla="*/ 9064 w 10252"/>
                  <a:gd name="connsiteY200" fmla="*/ 2145 h 10001"/>
                  <a:gd name="connsiteX201" fmla="*/ 9083 w 10252"/>
                  <a:gd name="connsiteY201" fmla="*/ 2332 h 10001"/>
                  <a:gd name="connsiteX202" fmla="*/ 9113 w 10252"/>
                  <a:gd name="connsiteY202" fmla="*/ 2421 h 10001"/>
                  <a:gd name="connsiteX203" fmla="*/ 9270 w 10252"/>
                  <a:gd name="connsiteY203" fmla="*/ 2386 h 10001"/>
                  <a:gd name="connsiteX204" fmla="*/ 9330 w 10252"/>
                  <a:gd name="connsiteY204" fmla="*/ 2378 h 10001"/>
                  <a:gd name="connsiteX205" fmla="*/ 9409 w 10252"/>
                  <a:gd name="connsiteY205" fmla="*/ 2296 h 10001"/>
                  <a:gd name="connsiteX206" fmla="*/ 9517 w 10252"/>
                  <a:gd name="connsiteY206" fmla="*/ 2296 h 10001"/>
                  <a:gd name="connsiteX207" fmla="*/ 9586 w 10252"/>
                  <a:gd name="connsiteY207" fmla="*/ 2226 h 10001"/>
                  <a:gd name="connsiteX208" fmla="*/ 9626 w 10252"/>
                  <a:gd name="connsiteY208" fmla="*/ 2270 h 10001"/>
                  <a:gd name="connsiteX209" fmla="*/ 9645 w 10252"/>
                  <a:gd name="connsiteY209" fmla="*/ 2137 h 10001"/>
                  <a:gd name="connsiteX210" fmla="*/ 9694 w 10252"/>
                  <a:gd name="connsiteY210" fmla="*/ 2102 h 10001"/>
                  <a:gd name="connsiteX211" fmla="*/ 9744 w 10252"/>
                  <a:gd name="connsiteY211" fmla="*/ 2093 h 10001"/>
                  <a:gd name="connsiteX212" fmla="*/ 9803 w 10252"/>
                  <a:gd name="connsiteY212" fmla="*/ 1890 h 10001"/>
                  <a:gd name="connsiteX213" fmla="*/ 9734 w 10252"/>
                  <a:gd name="connsiteY213" fmla="*/ 1658 h 10001"/>
                  <a:gd name="connsiteX214" fmla="*/ 9556 w 10252"/>
                  <a:gd name="connsiteY214" fmla="*/ 1447 h 10001"/>
                  <a:gd name="connsiteX215" fmla="*/ 9389 w 10252"/>
                  <a:gd name="connsiteY215" fmla="*/ 1164 h 10001"/>
                  <a:gd name="connsiteX216" fmla="*/ 9418 w 10252"/>
                  <a:gd name="connsiteY216" fmla="*/ 917 h 10001"/>
                  <a:gd name="connsiteX217" fmla="*/ 9862 w 10252"/>
                  <a:gd name="connsiteY217" fmla="*/ 696 h 10001"/>
                  <a:gd name="connsiteX218" fmla="*/ 9783 w 10252"/>
                  <a:gd name="connsiteY218" fmla="*/ 510 h 10001"/>
                  <a:gd name="connsiteX219" fmla="*/ 10252 w 10252"/>
                  <a:gd name="connsiteY219" fmla="*/ 71 h 10001"/>
                  <a:gd name="connsiteX220" fmla="*/ 3903 w 10252"/>
                  <a:gd name="connsiteY220" fmla="*/ 114 h 10001"/>
                  <a:gd name="connsiteX221" fmla="*/ 1153 w 10252"/>
                  <a:gd name="connsiteY221" fmla="*/ 64 h 10001"/>
                  <a:gd name="connsiteX222" fmla="*/ 0 w 10252"/>
                  <a:gd name="connsiteY222" fmla="*/ 0 h 10001"/>
                  <a:gd name="connsiteX0" fmla="*/ 113 w 10365"/>
                  <a:gd name="connsiteY0" fmla="*/ 0 h 10001"/>
                  <a:gd name="connsiteX1" fmla="*/ 0 w 10365"/>
                  <a:gd name="connsiteY1" fmla="*/ 5821 h 10001"/>
                  <a:gd name="connsiteX2" fmla="*/ 1082 w 10365"/>
                  <a:gd name="connsiteY2" fmla="*/ 6177 h 10001"/>
                  <a:gd name="connsiteX3" fmla="*/ 1103 w 10365"/>
                  <a:gd name="connsiteY3" fmla="*/ 6265 h 10001"/>
                  <a:gd name="connsiteX4" fmla="*/ 1152 w 10365"/>
                  <a:gd name="connsiteY4" fmla="*/ 6452 h 10001"/>
                  <a:gd name="connsiteX5" fmla="*/ 1112 w 10365"/>
                  <a:gd name="connsiteY5" fmla="*/ 6681 h 10001"/>
                  <a:gd name="connsiteX6" fmla="*/ 1103 w 10365"/>
                  <a:gd name="connsiteY6" fmla="*/ 6920 h 10001"/>
                  <a:gd name="connsiteX7" fmla="*/ 1181 w 10365"/>
                  <a:gd name="connsiteY7" fmla="*/ 6876 h 10001"/>
                  <a:gd name="connsiteX8" fmla="*/ 1211 w 10365"/>
                  <a:gd name="connsiteY8" fmla="*/ 6903 h 10001"/>
                  <a:gd name="connsiteX9" fmla="*/ 1329 w 10365"/>
                  <a:gd name="connsiteY9" fmla="*/ 6876 h 10001"/>
                  <a:gd name="connsiteX10" fmla="*/ 1418 w 10365"/>
                  <a:gd name="connsiteY10" fmla="*/ 6930 h 10001"/>
                  <a:gd name="connsiteX11" fmla="*/ 1536 w 10365"/>
                  <a:gd name="connsiteY11" fmla="*/ 6848 h 10001"/>
                  <a:gd name="connsiteX12" fmla="*/ 1645 w 10365"/>
                  <a:gd name="connsiteY12" fmla="*/ 6813 h 10001"/>
                  <a:gd name="connsiteX13" fmla="*/ 1733 w 10365"/>
                  <a:gd name="connsiteY13" fmla="*/ 6672 h 10001"/>
                  <a:gd name="connsiteX14" fmla="*/ 1812 w 10365"/>
                  <a:gd name="connsiteY14" fmla="*/ 6663 h 10001"/>
                  <a:gd name="connsiteX15" fmla="*/ 1960 w 10365"/>
                  <a:gd name="connsiteY15" fmla="*/ 6947 h 10001"/>
                  <a:gd name="connsiteX16" fmla="*/ 2137 w 10365"/>
                  <a:gd name="connsiteY16" fmla="*/ 7452 h 10001"/>
                  <a:gd name="connsiteX17" fmla="*/ 2266 w 10365"/>
                  <a:gd name="connsiteY17" fmla="*/ 7522 h 10001"/>
                  <a:gd name="connsiteX18" fmla="*/ 2285 w 10365"/>
                  <a:gd name="connsiteY18" fmla="*/ 7733 h 10001"/>
                  <a:gd name="connsiteX19" fmla="*/ 2285 w 10365"/>
                  <a:gd name="connsiteY19" fmla="*/ 8088 h 10001"/>
                  <a:gd name="connsiteX20" fmla="*/ 2176 w 10365"/>
                  <a:gd name="connsiteY20" fmla="*/ 8414 h 10001"/>
                  <a:gd name="connsiteX21" fmla="*/ 2176 w 10365"/>
                  <a:gd name="connsiteY21" fmla="*/ 8644 h 10001"/>
                  <a:gd name="connsiteX22" fmla="*/ 2266 w 10365"/>
                  <a:gd name="connsiteY22" fmla="*/ 8688 h 10001"/>
                  <a:gd name="connsiteX23" fmla="*/ 2364 w 10365"/>
                  <a:gd name="connsiteY23" fmla="*/ 8740 h 10001"/>
                  <a:gd name="connsiteX24" fmla="*/ 2611 w 10365"/>
                  <a:gd name="connsiteY24" fmla="*/ 9024 h 10001"/>
                  <a:gd name="connsiteX25" fmla="*/ 2620 w 10365"/>
                  <a:gd name="connsiteY25" fmla="*/ 9041 h 10001"/>
                  <a:gd name="connsiteX26" fmla="*/ 2738 w 10365"/>
                  <a:gd name="connsiteY26" fmla="*/ 9263 h 10001"/>
                  <a:gd name="connsiteX27" fmla="*/ 2699 w 10365"/>
                  <a:gd name="connsiteY27" fmla="*/ 9466 h 10001"/>
                  <a:gd name="connsiteX28" fmla="*/ 2788 w 10365"/>
                  <a:gd name="connsiteY28" fmla="*/ 9660 h 10001"/>
                  <a:gd name="connsiteX29" fmla="*/ 3143 w 10365"/>
                  <a:gd name="connsiteY29" fmla="*/ 9971 h 10001"/>
                  <a:gd name="connsiteX30" fmla="*/ 3380 w 10365"/>
                  <a:gd name="connsiteY30" fmla="*/ 9971 h 10001"/>
                  <a:gd name="connsiteX31" fmla="*/ 3449 w 10365"/>
                  <a:gd name="connsiteY31" fmla="*/ 9802 h 10001"/>
                  <a:gd name="connsiteX32" fmla="*/ 3399 w 10365"/>
                  <a:gd name="connsiteY32" fmla="*/ 9546 h 10001"/>
                  <a:gd name="connsiteX33" fmla="*/ 3222 w 10365"/>
                  <a:gd name="connsiteY33" fmla="*/ 9245 h 10001"/>
                  <a:gd name="connsiteX34" fmla="*/ 3153 w 10365"/>
                  <a:gd name="connsiteY34" fmla="*/ 9157 h 10001"/>
                  <a:gd name="connsiteX35" fmla="*/ 2857 w 10365"/>
                  <a:gd name="connsiteY35" fmla="*/ 9024 h 10001"/>
                  <a:gd name="connsiteX36" fmla="*/ 2738 w 10365"/>
                  <a:gd name="connsiteY36" fmla="*/ 8970 h 10001"/>
                  <a:gd name="connsiteX37" fmla="*/ 2493 w 10365"/>
                  <a:gd name="connsiteY37" fmla="*/ 8529 h 10001"/>
                  <a:gd name="connsiteX38" fmla="*/ 2344 w 10365"/>
                  <a:gd name="connsiteY38" fmla="*/ 8300 h 10001"/>
                  <a:gd name="connsiteX39" fmla="*/ 2423 w 10365"/>
                  <a:gd name="connsiteY39" fmla="*/ 8088 h 10001"/>
                  <a:gd name="connsiteX40" fmla="*/ 2503 w 10365"/>
                  <a:gd name="connsiteY40" fmla="*/ 7821 h 10001"/>
                  <a:gd name="connsiteX41" fmla="*/ 2542 w 10365"/>
                  <a:gd name="connsiteY41" fmla="*/ 7582 h 10001"/>
                  <a:gd name="connsiteX42" fmla="*/ 2611 w 10365"/>
                  <a:gd name="connsiteY42" fmla="*/ 7522 h 10001"/>
                  <a:gd name="connsiteX43" fmla="*/ 2709 w 10365"/>
                  <a:gd name="connsiteY43" fmla="*/ 7548 h 10001"/>
                  <a:gd name="connsiteX44" fmla="*/ 2808 w 10365"/>
                  <a:gd name="connsiteY44" fmla="*/ 7601 h 10001"/>
                  <a:gd name="connsiteX45" fmla="*/ 2818 w 10365"/>
                  <a:gd name="connsiteY45" fmla="*/ 7689 h 10001"/>
                  <a:gd name="connsiteX46" fmla="*/ 2877 w 10365"/>
                  <a:gd name="connsiteY46" fmla="*/ 7707 h 10001"/>
                  <a:gd name="connsiteX47" fmla="*/ 2965 w 10365"/>
                  <a:gd name="connsiteY47" fmla="*/ 7707 h 10001"/>
                  <a:gd name="connsiteX48" fmla="*/ 3035 w 10365"/>
                  <a:gd name="connsiteY48" fmla="*/ 7715 h 10001"/>
                  <a:gd name="connsiteX49" fmla="*/ 3104 w 10365"/>
                  <a:gd name="connsiteY49" fmla="*/ 7786 h 10001"/>
                  <a:gd name="connsiteX50" fmla="*/ 3370 w 10365"/>
                  <a:gd name="connsiteY50" fmla="*/ 8088 h 10001"/>
                  <a:gd name="connsiteX51" fmla="*/ 3478 w 10365"/>
                  <a:gd name="connsiteY51" fmla="*/ 8123 h 10001"/>
                  <a:gd name="connsiteX52" fmla="*/ 3566 w 10365"/>
                  <a:gd name="connsiteY52" fmla="*/ 8105 h 10001"/>
                  <a:gd name="connsiteX53" fmla="*/ 3656 w 10365"/>
                  <a:gd name="connsiteY53" fmla="*/ 8422 h 10001"/>
                  <a:gd name="connsiteX54" fmla="*/ 3754 w 10365"/>
                  <a:gd name="connsiteY54" fmla="*/ 8555 h 10001"/>
                  <a:gd name="connsiteX55" fmla="*/ 4020 w 10365"/>
                  <a:gd name="connsiteY55" fmla="*/ 8396 h 10001"/>
                  <a:gd name="connsiteX56" fmla="*/ 4306 w 10365"/>
                  <a:gd name="connsiteY56" fmla="*/ 8149 h 10001"/>
                  <a:gd name="connsiteX57" fmla="*/ 4464 w 10365"/>
                  <a:gd name="connsiteY57" fmla="*/ 8105 h 10001"/>
                  <a:gd name="connsiteX58" fmla="*/ 4553 w 10365"/>
                  <a:gd name="connsiteY58" fmla="*/ 8095 h 10001"/>
                  <a:gd name="connsiteX59" fmla="*/ 4750 w 10365"/>
                  <a:gd name="connsiteY59" fmla="*/ 7892 h 10001"/>
                  <a:gd name="connsiteX60" fmla="*/ 4799 w 10365"/>
                  <a:gd name="connsiteY60" fmla="*/ 7601 h 10001"/>
                  <a:gd name="connsiteX61" fmla="*/ 4750 w 10365"/>
                  <a:gd name="connsiteY61" fmla="*/ 7432 h 10001"/>
                  <a:gd name="connsiteX62" fmla="*/ 4651 w 10365"/>
                  <a:gd name="connsiteY62" fmla="*/ 7229 h 10001"/>
                  <a:gd name="connsiteX63" fmla="*/ 4602 w 10365"/>
                  <a:gd name="connsiteY63" fmla="*/ 7080 h 10001"/>
                  <a:gd name="connsiteX64" fmla="*/ 4454 w 10365"/>
                  <a:gd name="connsiteY64" fmla="*/ 6920 h 10001"/>
                  <a:gd name="connsiteX65" fmla="*/ 4277 w 10365"/>
                  <a:gd name="connsiteY65" fmla="*/ 6787 h 10001"/>
                  <a:gd name="connsiteX66" fmla="*/ 4128 w 10365"/>
                  <a:gd name="connsiteY66" fmla="*/ 6523 h 10001"/>
                  <a:gd name="connsiteX67" fmla="*/ 4020 w 10365"/>
                  <a:gd name="connsiteY67" fmla="*/ 6291 h 10001"/>
                  <a:gd name="connsiteX68" fmla="*/ 3961 w 10365"/>
                  <a:gd name="connsiteY68" fmla="*/ 6291 h 10001"/>
                  <a:gd name="connsiteX69" fmla="*/ 3961 w 10365"/>
                  <a:gd name="connsiteY69" fmla="*/ 6186 h 10001"/>
                  <a:gd name="connsiteX70" fmla="*/ 4030 w 10365"/>
                  <a:gd name="connsiteY70" fmla="*/ 6009 h 10001"/>
                  <a:gd name="connsiteX71" fmla="*/ 4188 w 10365"/>
                  <a:gd name="connsiteY71" fmla="*/ 5903 h 10001"/>
                  <a:gd name="connsiteX72" fmla="*/ 4385 w 10365"/>
                  <a:gd name="connsiteY72" fmla="*/ 5736 h 10001"/>
                  <a:gd name="connsiteX73" fmla="*/ 4572 w 10365"/>
                  <a:gd name="connsiteY73" fmla="*/ 5594 h 10001"/>
                  <a:gd name="connsiteX74" fmla="*/ 4641 w 10365"/>
                  <a:gd name="connsiteY74" fmla="*/ 5620 h 10001"/>
                  <a:gd name="connsiteX75" fmla="*/ 4721 w 10365"/>
                  <a:gd name="connsiteY75" fmla="*/ 5549 h 10001"/>
                  <a:gd name="connsiteX76" fmla="*/ 4898 w 10365"/>
                  <a:gd name="connsiteY76" fmla="*/ 5568 h 10001"/>
                  <a:gd name="connsiteX77" fmla="*/ 4927 w 10365"/>
                  <a:gd name="connsiteY77" fmla="*/ 5656 h 10001"/>
                  <a:gd name="connsiteX78" fmla="*/ 4898 w 10365"/>
                  <a:gd name="connsiteY78" fmla="*/ 5736 h 10001"/>
                  <a:gd name="connsiteX79" fmla="*/ 4907 w 10365"/>
                  <a:gd name="connsiteY79" fmla="*/ 5895 h 10001"/>
                  <a:gd name="connsiteX80" fmla="*/ 4997 w 10365"/>
                  <a:gd name="connsiteY80" fmla="*/ 5877 h 10001"/>
                  <a:gd name="connsiteX81" fmla="*/ 5085 w 10365"/>
                  <a:gd name="connsiteY81" fmla="*/ 5860 h 10001"/>
                  <a:gd name="connsiteX82" fmla="*/ 5095 w 10365"/>
                  <a:gd name="connsiteY82" fmla="*/ 5825 h 10001"/>
                  <a:gd name="connsiteX83" fmla="*/ 5016 w 10365"/>
                  <a:gd name="connsiteY83" fmla="*/ 5753 h 10001"/>
                  <a:gd name="connsiteX84" fmla="*/ 5066 w 10365"/>
                  <a:gd name="connsiteY84" fmla="*/ 5673 h 10001"/>
                  <a:gd name="connsiteX85" fmla="*/ 5105 w 10365"/>
                  <a:gd name="connsiteY85" fmla="*/ 5586 h 10001"/>
                  <a:gd name="connsiteX86" fmla="*/ 5242 w 10365"/>
                  <a:gd name="connsiteY86" fmla="*/ 5576 h 10001"/>
                  <a:gd name="connsiteX87" fmla="*/ 5381 w 10365"/>
                  <a:gd name="connsiteY87" fmla="*/ 5576 h 10001"/>
                  <a:gd name="connsiteX88" fmla="*/ 5479 w 10365"/>
                  <a:gd name="connsiteY88" fmla="*/ 5531 h 10001"/>
                  <a:gd name="connsiteX89" fmla="*/ 5588 w 10365"/>
                  <a:gd name="connsiteY89" fmla="*/ 5496 h 10001"/>
                  <a:gd name="connsiteX90" fmla="*/ 5726 w 10365"/>
                  <a:gd name="connsiteY90" fmla="*/ 5374 h 10001"/>
                  <a:gd name="connsiteX91" fmla="*/ 5736 w 10365"/>
                  <a:gd name="connsiteY91" fmla="*/ 5382 h 10001"/>
                  <a:gd name="connsiteX92" fmla="*/ 5755 w 10365"/>
                  <a:gd name="connsiteY92" fmla="*/ 5294 h 10001"/>
                  <a:gd name="connsiteX93" fmla="*/ 5736 w 10365"/>
                  <a:gd name="connsiteY93" fmla="*/ 5258 h 10001"/>
                  <a:gd name="connsiteX94" fmla="*/ 5794 w 10365"/>
                  <a:gd name="connsiteY94" fmla="*/ 5258 h 10001"/>
                  <a:gd name="connsiteX95" fmla="*/ 5884 w 10365"/>
                  <a:gd name="connsiteY95" fmla="*/ 5240 h 10001"/>
                  <a:gd name="connsiteX96" fmla="*/ 5953 w 10365"/>
                  <a:gd name="connsiteY96" fmla="*/ 5310 h 10001"/>
                  <a:gd name="connsiteX97" fmla="*/ 6002 w 10365"/>
                  <a:gd name="connsiteY97" fmla="*/ 5399 h 10001"/>
                  <a:gd name="connsiteX98" fmla="*/ 6041 w 10365"/>
                  <a:gd name="connsiteY98" fmla="*/ 5417 h 10001"/>
                  <a:gd name="connsiteX99" fmla="*/ 6130 w 10365"/>
                  <a:gd name="connsiteY99" fmla="*/ 5444 h 10001"/>
                  <a:gd name="connsiteX100" fmla="*/ 6130 w 10365"/>
                  <a:gd name="connsiteY100" fmla="*/ 5365 h 10001"/>
                  <a:gd name="connsiteX101" fmla="*/ 6238 w 10365"/>
                  <a:gd name="connsiteY101" fmla="*/ 5328 h 10001"/>
                  <a:gd name="connsiteX102" fmla="*/ 6258 w 10365"/>
                  <a:gd name="connsiteY102" fmla="*/ 5365 h 10001"/>
                  <a:gd name="connsiteX103" fmla="*/ 6307 w 10365"/>
                  <a:gd name="connsiteY103" fmla="*/ 5347 h 10001"/>
                  <a:gd name="connsiteX104" fmla="*/ 6367 w 10365"/>
                  <a:gd name="connsiteY104" fmla="*/ 5339 h 10001"/>
                  <a:gd name="connsiteX105" fmla="*/ 6377 w 10365"/>
                  <a:gd name="connsiteY105" fmla="*/ 5310 h 10001"/>
                  <a:gd name="connsiteX106" fmla="*/ 6564 w 10365"/>
                  <a:gd name="connsiteY106" fmla="*/ 5310 h 10001"/>
                  <a:gd name="connsiteX107" fmla="*/ 6653 w 10365"/>
                  <a:gd name="connsiteY107" fmla="*/ 5214 h 10001"/>
                  <a:gd name="connsiteX108" fmla="*/ 6663 w 10365"/>
                  <a:gd name="connsiteY108" fmla="*/ 5133 h 10001"/>
                  <a:gd name="connsiteX109" fmla="*/ 6820 w 10365"/>
                  <a:gd name="connsiteY109" fmla="*/ 5019 h 10001"/>
                  <a:gd name="connsiteX110" fmla="*/ 6978 w 10365"/>
                  <a:gd name="connsiteY110" fmla="*/ 4966 h 10001"/>
                  <a:gd name="connsiteX111" fmla="*/ 6988 w 10365"/>
                  <a:gd name="connsiteY111" fmla="*/ 4869 h 10001"/>
                  <a:gd name="connsiteX112" fmla="*/ 7155 w 10365"/>
                  <a:gd name="connsiteY112" fmla="*/ 4798 h 10001"/>
                  <a:gd name="connsiteX113" fmla="*/ 7205 w 10365"/>
                  <a:gd name="connsiteY113" fmla="*/ 4763 h 10001"/>
                  <a:gd name="connsiteX114" fmla="*/ 7264 w 10365"/>
                  <a:gd name="connsiteY114" fmla="*/ 4737 h 10001"/>
                  <a:gd name="connsiteX115" fmla="*/ 7303 w 10365"/>
                  <a:gd name="connsiteY115" fmla="*/ 4711 h 10001"/>
                  <a:gd name="connsiteX116" fmla="*/ 7294 w 10365"/>
                  <a:gd name="connsiteY116" fmla="*/ 4667 h 10001"/>
                  <a:gd name="connsiteX117" fmla="*/ 7353 w 10365"/>
                  <a:gd name="connsiteY117" fmla="*/ 4648 h 10001"/>
                  <a:gd name="connsiteX118" fmla="*/ 7411 w 10365"/>
                  <a:gd name="connsiteY118" fmla="*/ 4639 h 10001"/>
                  <a:gd name="connsiteX119" fmla="*/ 7343 w 10365"/>
                  <a:gd name="connsiteY119" fmla="*/ 4631 h 10001"/>
                  <a:gd name="connsiteX120" fmla="*/ 7353 w 10365"/>
                  <a:gd name="connsiteY120" fmla="*/ 4578 h 10001"/>
                  <a:gd name="connsiteX121" fmla="*/ 7303 w 10365"/>
                  <a:gd name="connsiteY121" fmla="*/ 4585 h 10001"/>
                  <a:gd name="connsiteX122" fmla="*/ 7254 w 10365"/>
                  <a:gd name="connsiteY122" fmla="*/ 4595 h 10001"/>
                  <a:gd name="connsiteX123" fmla="*/ 7372 w 10365"/>
                  <a:gd name="connsiteY123" fmla="*/ 4428 h 10001"/>
                  <a:gd name="connsiteX124" fmla="*/ 7303 w 10365"/>
                  <a:gd name="connsiteY124" fmla="*/ 4417 h 10001"/>
                  <a:gd name="connsiteX125" fmla="*/ 7225 w 10365"/>
                  <a:gd name="connsiteY125" fmla="*/ 4401 h 10001"/>
                  <a:gd name="connsiteX126" fmla="*/ 7294 w 10365"/>
                  <a:gd name="connsiteY126" fmla="*/ 4347 h 10001"/>
                  <a:gd name="connsiteX127" fmla="*/ 7411 w 10365"/>
                  <a:gd name="connsiteY127" fmla="*/ 4277 h 10001"/>
                  <a:gd name="connsiteX128" fmla="*/ 7441 w 10365"/>
                  <a:gd name="connsiteY128" fmla="*/ 4330 h 10001"/>
                  <a:gd name="connsiteX129" fmla="*/ 7619 w 10365"/>
                  <a:gd name="connsiteY129" fmla="*/ 4188 h 10001"/>
                  <a:gd name="connsiteX130" fmla="*/ 7560 w 10365"/>
                  <a:gd name="connsiteY130" fmla="*/ 4091 h 10001"/>
                  <a:gd name="connsiteX131" fmla="*/ 7757 w 10365"/>
                  <a:gd name="connsiteY131" fmla="*/ 3914 h 10001"/>
                  <a:gd name="connsiteX132" fmla="*/ 7816 w 10365"/>
                  <a:gd name="connsiteY132" fmla="*/ 3986 h 10001"/>
                  <a:gd name="connsiteX133" fmla="*/ 7934 w 10365"/>
                  <a:gd name="connsiteY133" fmla="*/ 3728 h 10001"/>
                  <a:gd name="connsiteX134" fmla="*/ 7905 w 10365"/>
                  <a:gd name="connsiteY134" fmla="*/ 3728 h 10001"/>
                  <a:gd name="connsiteX135" fmla="*/ 7836 w 10365"/>
                  <a:gd name="connsiteY135" fmla="*/ 3719 h 10001"/>
                  <a:gd name="connsiteX136" fmla="*/ 7914 w 10365"/>
                  <a:gd name="connsiteY136" fmla="*/ 3614 h 10001"/>
                  <a:gd name="connsiteX137" fmla="*/ 7787 w 10365"/>
                  <a:gd name="connsiteY137" fmla="*/ 3579 h 10001"/>
                  <a:gd name="connsiteX138" fmla="*/ 7678 w 10365"/>
                  <a:gd name="connsiteY138" fmla="*/ 3596 h 10001"/>
                  <a:gd name="connsiteX139" fmla="*/ 7599 w 10365"/>
                  <a:gd name="connsiteY139" fmla="*/ 3588 h 10001"/>
                  <a:gd name="connsiteX140" fmla="*/ 7570 w 10365"/>
                  <a:gd name="connsiteY140" fmla="*/ 3526 h 10001"/>
                  <a:gd name="connsiteX141" fmla="*/ 7619 w 10365"/>
                  <a:gd name="connsiteY141" fmla="*/ 3445 h 10001"/>
                  <a:gd name="connsiteX142" fmla="*/ 7954 w 10365"/>
                  <a:gd name="connsiteY142" fmla="*/ 3331 h 10001"/>
                  <a:gd name="connsiteX143" fmla="*/ 7806 w 10365"/>
                  <a:gd name="connsiteY143" fmla="*/ 3171 h 10001"/>
                  <a:gd name="connsiteX144" fmla="*/ 7934 w 10365"/>
                  <a:gd name="connsiteY144" fmla="*/ 3154 h 10001"/>
                  <a:gd name="connsiteX145" fmla="*/ 7865 w 10365"/>
                  <a:gd name="connsiteY145" fmla="*/ 2950 h 10001"/>
                  <a:gd name="connsiteX146" fmla="*/ 7767 w 10365"/>
                  <a:gd name="connsiteY146" fmla="*/ 2916 h 10001"/>
                  <a:gd name="connsiteX147" fmla="*/ 7619 w 10365"/>
                  <a:gd name="connsiteY147" fmla="*/ 2721 h 10001"/>
                  <a:gd name="connsiteX148" fmla="*/ 7540 w 10365"/>
                  <a:gd name="connsiteY148" fmla="*/ 2438 h 10001"/>
                  <a:gd name="connsiteX149" fmla="*/ 7491 w 10365"/>
                  <a:gd name="connsiteY149" fmla="*/ 2448 h 10001"/>
                  <a:gd name="connsiteX150" fmla="*/ 7421 w 10365"/>
                  <a:gd name="connsiteY150" fmla="*/ 2448 h 10001"/>
                  <a:gd name="connsiteX151" fmla="*/ 7284 w 10365"/>
                  <a:gd name="connsiteY151" fmla="*/ 2395 h 10001"/>
                  <a:gd name="connsiteX152" fmla="*/ 7313 w 10365"/>
                  <a:gd name="connsiteY152" fmla="*/ 2208 h 10001"/>
                  <a:gd name="connsiteX153" fmla="*/ 7421 w 10365"/>
                  <a:gd name="connsiteY153" fmla="*/ 2137 h 10001"/>
                  <a:gd name="connsiteX154" fmla="*/ 7501 w 10365"/>
                  <a:gd name="connsiteY154" fmla="*/ 2023 h 10001"/>
                  <a:gd name="connsiteX155" fmla="*/ 7540 w 10365"/>
                  <a:gd name="connsiteY155" fmla="*/ 2013 h 10001"/>
                  <a:gd name="connsiteX156" fmla="*/ 7579 w 10365"/>
                  <a:gd name="connsiteY156" fmla="*/ 1987 h 10001"/>
                  <a:gd name="connsiteX157" fmla="*/ 7619 w 10365"/>
                  <a:gd name="connsiteY157" fmla="*/ 1934 h 10001"/>
                  <a:gd name="connsiteX158" fmla="*/ 7767 w 10365"/>
                  <a:gd name="connsiteY158" fmla="*/ 1881 h 10001"/>
                  <a:gd name="connsiteX159" fmla="*/ 7787 w 10365"/>
                  <a:gd name="connsiteY159" fmla="*/ 1836 h 10001"/>
                  <a:gd name="connsiteX160" fmla="*/ 7875 w 10365"/>
                  <a:gd name="connsiteY160" fmla="*/ 1776 h 10001"/>
                  <a:gd name="connsiteX161" fmla="*/ 7973 w 10365"/>
                  <a:gd name="connsiteY161" fmla="*/ 1731 h 10001"/>
                  <a:gd name="connsiteX162" fmla="*/ 8053 w 10365"/>
                  <a:gd name="connsiteY162" fmla="*/ 1722 h 10001"/>
                  <a:gd name="connsiteX163" fmla="*/ 8122 w 10365"/>
                  <a:gd name="connsiteY163" fmla="*/ 1695 h 10001"/>
                  <a:gd name="connsiteX164" fmla="*/ 8102 w 10365"/>
                  <a:gd name="connsiteY164" fmla="*/ 1651 h 10001"/>
                  <a:gd name="connsiteX165" fmla="*/ 8132 w 10365"/>
                  <a:gd name="connsiteY165" fmla="*/ 1624 h 10001"/>
                  <a:gd name="connsiteX166" fmla="*/ 7993 w 10365"/>
                  <a:gd name="connsiteY166" fmla="*/ 1616 h 10001"/>
                  <a:gd name="connsiteX167" fmla="*/ 7806 w 10365"/>
                  <a:gd name="connsiteY167" fmla="*/ 1632 h 10001"/>
                  <a:gd name="connsiteX168" fmla="*/ 7717 w 10365"/>
                  <a:gd name="connsiteY168" fmla="*/ 1562 h 10001"/>
                  <a:gd name="connsiteX169" fmla="*/ 7707 w 10365"/>
                  <a:gd name="connsiteY169" fmla="*/ 1511 h 10001"/>
                  <a:gd name="connsiteX170" fmla="*/ 7441 w 10365"/>
                  <a:gd name="connsiteY170" fmla="*/ 1677 h 10001"/>
                  <a:gd name="connsiteX171" fmla="*/ 7284 w 10365"/>
                  <a:gd name="connsiteY171" fmla="*/ 1686 h 10001"/>
                  <a:gd name="connsiteX172" fmla="*/ 7106 w 10365"/>
                  <a:gd name="connsiteY172" fmla="*/ 1545 h 10001"/>
                  <a:gd name="connsiteX173" fmla="*/ 6949 w 10365"/>
                  <a:gd name="connsiteY173" fmla="*/ 1368 h 10001"/>
                  <a:gd name="connsiteX174" fmla="*/ 7067 w 10365"/>
                  <a:gd name="connsiteY174" fmla="*/ 1060 h 10001"/>
                  <a:gd name="connsiteX175" fmla="*/ 7205 w 10365"/>
                  <a:gd name="connsiteY175" fmla="*/ 1067 h 10001"/>
                  <a:gd name="connsiteX176" fmla="*/ 7274 w 10365"/>
                  <a:gd name="connsiteY176" fmla="*/ 1086 h 10001"/>
                  <a:gd name="connsiteX177" fmla="*/ 7481 w 10365"/>
                  <a:gd name="connsiteY177" fmla="*/ 847 h 10001"/>
                  <a:gd name="connsiteX178" fmla="*/ 7727 w 10365"/>
                  <a:gd name="connsiteY178" fmla="*/ 706 h 10001"/>
                  <a:gd name="connsiteX179" fmla="*/ 7806 w 10365"/>
                  <a:gd name="connsiteY179" fmla="*/ 645 h 10001"/>
                  <a:gd name="connsiteX180" fmla="*/ 7885 w 10365"/>
                  <a:gd name="connsiteY180" fmla="*/ 636 h 10001"/>
                  <a:gd name="connsiteX181" fmla="*/ 7964 w 10365"/>
                  <a:gd name="connsiteY181" fmla="*/ 564 h 10001"/>
                  <a:gd name="connsiteX182" fmla="*/ 8073 w 10365"/>
                  <a:gd name="connsiteY182" fmla="*/ 741 h 10001"/>
                  <a:gd name="connsiteX183" fmla="*/ 7964 w 10365"/>
                  <a:gd name="connsiteY183" fmla="*/ 899 h 10001"/>
                  <a:gd name="connsiteX184" fmla="*/ 7954 w 10365"/>
                  <a:gd name="connsiteY184" fmla="*/ 1094 h 10001"/>
                  <a:gd name="connsiteX185" fmla="*/ 7905 w 10365"/>
                  <a:gd name="connsiteY185" fmla="*/ 1201 h 10001"/>
                  <a:gd name="connsiteX186" fmla="*/ 8230 w 10365"/>
                  <a:gd name="connsiteY186" fmla="*/ 1015 h 10001"/>
                  <a:gd name="connsiteX187" fmla="*/ 8535 w 10365"/>
                  <a:gd name="connsiteY187" fmla="*/ 917 h 10001"/>
                  <a:gd name="connsiteX188" fmla="*/ 8605 w 10365"/>
                  <a:gd name="connsiteY188" fmla="*/ 943 h 10001"/>
                  <a:gd name="connsiteX189" fmla="*/ 8703 w 10365"/>
                  <a:gd name="connsiteY189" fmla="*/ 935 h 10001"/>
                  <a:gd name="connsiteX190" fmla="*/ 8911 w 10365"/>
                  <a:gd name="connsiteY190" fmla="*/ 953 h 10001"/>
                  <a:gd name="connsiteX191" fmla="*/ 8841 w 10365"/>
                  <a:gd name="connsiteY191" fmla="*/ 1183 h 10001"/>
                  <a:gd name="connsiteX192" fmla="*/ 8841 w 10365"/>
                  <a:gd name="connsiteY192" fmla="*/ 1298 h 10001"/>
                  <a:gd name="connsiteX193" fmla="*/ 8743 w 10365"/>
                  <a:gd name="connsiteY193" fmla="*/ 1334 h 10001"/>
                  <a:gd name="connsiteX194" fmla="*/ 8733 w 10365"/>
                  <a:gd name="connsiteY194" fmla="*/ 1439 h 10001"/>
                  <a:gd name="connsiteX195" fmla="*/ 8821 w 10365"/>
                  <a:gd name="connsiteY195" fmla="*/ 1484 h 10001"/>
                  <a:gd name="connsiteX196" fmla="*/ 9137 w 10365"/>
                  <a:gd name="connsiteY196" fmla="*/ 1511 h 10001"/>
                  <a:gd name="connsiteX197" fmla="*/ 9137 w 10365"/>
                  <a:gd name="connsiteY197" fmla="*/ 1739 h 10001"/>
                  <a:gd name="connsiteX198" fmla="*/ 9068 w 10365"/>
                  <a:gd name="connsiteY198" fmla="*/ 1802 h 10001"/>
                  <a:gd name="connsiteX199" fmla="*/ 9226 w 10365"/>
                  <a:gd name="connsiteY199" fmla="*/ 1979 h 10001"/>
                  <a:gd name="connsiteX200" fmla="*/ 9177 w 10365"/>
                  <a:gd name="connsiteY200" fmla="*/ 2145 h 10001"/>
                  <a:gd name="connsiteX201" fmla="*/ 9196 w 10365"/>
                  <a:gd name="connsiteY201" fmla="*/ 2332 h 10001"/>
                  <a:gd name="connsiteX202" fmla="*/ 9226 w 10365"/>
                  <a:gd name="connsiteY202" fmla="*/ 2421 h 10001"/>
                  <a:gd name="connsiteX203" fmla="*/ 9383 w 10365"/>
                  <a:gd name="connsiteY203" fmla="*/ 2386 h 10001"/>
                  <a:gd name="connsiteX204" fmla="*/ 9443 w 10365"/>
                  <a:gd name="connsiteY204" fmla="*/ 2378 h 10001"/>
                  <a:gd name="connsiteX205" fmla="*/ 9522 w 10365"/>
                  <a:gd name="connsiteY205" fmla="*/ 2296 h 10001"/>
                  <a:gd name="connsiteX206" fmla="*/ 9630 w 10365"/>
                  <a:gd name="connsiteY206" fmla="*/ 2296 h 10001"/>
                  <a:gd name="connsiteX207" fmla="*/ 9699 w 10365"/>
                  <a:gd name="connsiteY207" fmla="*/ 2226 h 10001"/>
                  <a:gd name="connsiteX208" fmla="*/ 9739 w 10365"/>
                  <a:gd name="connsiteY208" fmla="*/ 2270 h 10001"/>
                  <a:gd name="connsiteX209" fmla="*/ 9758 w 10365"/>
                  <a:gd name="connsiteY209" fmla="*/ 2137 h 10001"/>
                  <a:gd name="connsiteX210" fmla="*/ 9807 w 10365"/>
                  <a:gd name="connsiteY210" fmla="*/ 2102 h 10001"/>
                  <a:gd name="connsiteX211" fmla="*/ 9857 w 10365"/>
                  <a:gd name="connsiteY211" fmla="*/ 2093 h 10001"/>
                  <a:gd name="connsiteX212" fmla="*/ 9916 w 10365"/>
                  <a:gd name="connsiteY212" fmla="*/ 1890 h 10001"/>
                  <a:gd name="connsiteX213" fmla="*/ 9847 w 10365"/>
                  <a:gd name="connsiteY213" fmla="*/ 1658 h 10001"/>
                  <a:gd name="connsiteX214" fmla="*/ 9669 w 10365"/>
                  <a:gd name="connsiteY214" fmla="*/ 1447 h 10001"/>
                  <a:gd name="connsiteX215" fmla="*/ 9502 w 10365"/>
                  <a:gd name="connsiteY215" fmla="*/ 1164 h 10001"/>
                  <a:gd name="connsiteX216" fmla="*/ 9531 w 10365"/>
                  <a:gd name="connsiteY216" fmla="*/ 917 h 10001"/>
                  <a:gd name="connsiteX217" fmla="*/ 9975 w 10365"/>
                  <a:gd name="connsiteY217" fmla="*/ 696 h 10001"/>
                  <a:gd name="connsiteX218" fmla="*/ 9896 w 10365"/>
                  <a:gd name="connsiteY218" fmla="*/ 510 h 10001"/>
                  <a:gd name="connsiteX219" fmla="*/ 10365 w 10365"/>
                  <a:gd name="connsiteY219" fmla="*/ 71 h 10001"/>
                  <a:gd name="connsiteX220" fmla="*/ 4016 w 10365"/>
                  <a:gd name="connsiteY220" fmla="*/ 114 h 10001"/>
                  <a:gd name="connsiteX221" fmla="*/ 1266 w 10365"/>
                  <a:gd name="connsiteY221" fmla="*/ 64 h 10001"/>
                  <a:gd name="connsiteX222" fmla="*/ 113 w 10365"/>
                  <a:gd name="connsiteY222" fmla="*/ 0 h 10001"/>
                  <a:gd name="connsiteX0" fmla="*/ 113 w 10365"/>
                  <a:gd name="connsiteY0" fmla="*/ 397 h 10398"/>
                  <a:gd name="connsiteX1" fmla="*/ 0 w 10365"/>
                  <a:gd name="connsiteY1" fmla="*/ 6218 h 10398"/>
                  <a:gd name="connsiteX2" fmla="*/ 1082 w 10365"/>
                  <a:gd name="connsiteY2" fmla="*/ 6574 h 10398"/>
                  <a:gd name="connsiteX3" fmla="*/ 1103 w 10365"/>
                  <a:gd name="connsiteY3" fmla="*/ 6662 h 10398"/>
                  <a:gd name="connsiteX4" fmla="*/ 1152 w 10365"/>
                  <a:gd name="connsiteY4" fmla="*/ 6849 h 10398"/>
                  <a:gd name="connsiteX5" fmla="*/ 1112 w 10365"/>
                  <a:gd name="connsiteY5" fmla="*/ 7078 h 10398"/>
                  <a:gd name="connsiteX6" fmla="*/ 1103 w 10365"/>
                  <a:gd name="connsiteY6" fmla="*/ 7317 h 10398"/>
                  <a:gd name="connsiteX7" fmla="*/ 1181 w 10365"/>
                  <a:gd name="connsiteY7" fmla="*/ 7273 h 10398"/>
                  <a:gd name="connsiteX8" fmla="*/ 1211 w 10365"/>
                  <a:gd name="connsiteY8" fmla="*/ 7300 h 10398"/>
                  <a:gd name="connsiteX9" fmla="*/ 1329 w 10365"/>
                  <a:gd name="connsiteY9" fmla="*/ 7273 h 10398"/>
                  <a:gd name="connsiteX10" fmla="*/ 1418 w 10365"/>
                  <a:gd name="connsiteY10" fmla="*/ 7327 h 10398"/>
                  <a:gd name="connsiteX11" fmla="*/ 1536 w 10365"/>
                  <a:gd name="connsiteY11" fmla="*/ 7245 h 10398"/>
                  <a:gd name="connsiteX12" fmla="*/ 1645 w 10365"/>
                  <a:gd name="connsiteY12" fmla="*/ 7210 h 10398"/>
                  <a:gd name="connsiteX13" fmla="*/ 1733 w 10365"/>
                  <a:gd name="connsiteY13" fmla="*/ 7069 h 10398"/>
                  <a:gd name="connsiteX14" fmla="*/ 1812 w 10365"/>
                  <a:gd name="connsiteY14" fmla="*/ 7060 h 10398"/>
                  <a:gd name="connsiteX15" fmla="*/ 1960 w 10365"/>
                  <a:gd name="connsiteY15" fmla="*/ 7344 h 10398"/>
                  <a:gd name="connsiteX16" fmla="*/ 2137 w 10365"/>
                  <a:gd name="connsiteY16" fmla="*/ 7849 h 10398"/>
                  <a:gd name="connsiteX17" fmla="*/ 2266 w 10365"/>
                  <a:gd name="connsiteY17" fmla="*/ 7919 h 10398"/>
                  <a:gd name="connsiteX18" fmla="*/ 2285 w 10365"/>
                  <a:gd name="connsiteY18" fmla="*/ 8130 h 10398"/>
                  <a:gd name="connsiteX19" fmla="*/ 2285 w 10365"/>
                  <a:gd name="connsiteY19" fmla="*/ 8485 h 10398"/>
                  <a:gd name="connsiteX20" fmla="*/ 2176 w 10365"/>
                  <a:gd name="connsiteY20" fmla="*/ 8811 h 10398"/>
                  <a:gd name="connsiteX21" fmla="*/ 2176 w 10365"/>
                  <a:gd name="connsiteY21" fmla="*/ 9041 h 10398"/>
                  <a:gd name="connsiteX22" fmla="*/ 2266 w 10365"/>
                  <a:gd name="connsiteY22" fmla="*/ 9085 h 10398"/>
                  <a:gd name="connsiteX23" fmla="*/ 2364 w 10365"/>
                  <a:gd name="connsiteY23" fmla="*/ 9137 h 10398"/>
                  <a:gd name="connsiteX24" fmla="*/ 2611 w 10365"/>
                  <a:gd name="connsiteY24" fmla="*/ 9421 h 10398"/>
                  <a:gd name="connsiteX25" fmla="*/ 2620 w 10365"/>
                  <a:gd name="connsiteY25" fmla="*/ 9438 h 10398"/>
                  <a:gd name="connsiteX26" fmla="*/ 2738 w 10365"/>
                  <a:gd name="connsiteY26" fmla="*/ 9660 h 10398"/>
                  <a:gd name="connsiteX27" fmla="*/ 2699 w 10365"/>
                  <a:gd name="connsiteY27" fmla="*/ 9863 h 10398"/>
                  <a:gd name="connsiteX28" fmla="*/ 2788 w 10365"/>
                  <a:gd name="connsiteY28" fmla="*/ 10057 h 10398"/>
                  <a:gd name="connsiteX29" fmla="*/ 3143 w 10365"/>
                  <a:gd name="connsiteY29" fmla="*/ 10368 h 10398"/>
                  <a:gd name="connsiteX30" fmla="*/ 3380 w 10365"/>
                  <a:gd name="connsiteY30" fmla="*/ 10368 h 10398"/>
                  <a:gd name="connsiteX31" fmla="*/ 3449 w 10365"/>
                  <a:gd name="connsiteY31" fmla="*/ 10199 h 10398"/>
                  <a:gd name="connsiteX32" fmla="*/ 3399 w 10365"/>
                  <a:gd name="connsiteY32" fmla="*/ 9943 h 10398"/>
                  <a:gd name="connsiteX33" fmla="*/ 3222 w 10365"/>
                  <a:gd name="connsiteY33" fmla="*/ 9642 h 10398"/>
                  <a:gd name="connsiteX34" fmla="*/ 3153 w 10365"/>
                  <a:gd name="connsiteY34" fmla="*/ 9554 h 10398"/>
                  <a:gd name="connsiteX35" fmla="*/ 2857 w 10365"/>
                  <a:gd name="connsiteY35" fmla="*/ 9421 h 10398"/>
                  <a:gd name="connsiteX36" fmla="*/ 2738 w 10365"/>
                  <a:gd name="connsiteY36" fmla="*/ 9367 h 10398"/>
                  <a:gd name="connsiteX37" fmla="*/ 2493 w 10365"/>
                  <a:gd name="connsiteY37" fmla="*/ 8926 h 10398"/>
                  <a:gd name="connsiteX38" fmla="*/ 2344 w 10365"/>
                  <a:gd name="connsiteY38" fmla="*/ 8697 h 10398"/>
                  <a:gd name="connsiteX39" fmla="*/ 2423 w 10365"/>
                  <a:gd name="connsiteY39" fmla="*/ 8485 h 10398"/>
                  <a:gd name="connsiteX40" fmla="*/ 2503 w 10365"/>
                  <a:gd name="connsiteY40" fmla="*/ 8218 h 10398"/>
                  <a:gd name="connsiteX41" fmla="*/ 2542 w 10365"/>
                  <a:gd name="connsiteY41" fmla="*/ 7979 h 10398"/>
                  <a:gd name="connsiteX42" fmla="*/ 2611 w 10365"/>
                  <a:gd name="connsiteY42" fmla="*/ 7919 h 10398"/>
                  <a:gd name="connsiteX43" fmla="*/ 2709 w 10365"/>
                  <a:gd name="connsiteY43" fmla="*/ 7945 h 10398"/>
                  <a:gd name="connsiteX44" fmla="*/ 2808 w 10365"/>
                  <a:gd name="connsiteY44" fmla="*/ 7998 h 10398"/>
                  <a:gd name="connsiteX45" fmla="*/ 2818 w 10365"/>
                  <a:gd name="connsiteY45" fmla="*/ 8086 h 10398"/>
                  <a:gd name="connsiteX46" fmla="*/ 2877 w 10365"/>
                  <a:gd name="connsiteY46" fmla="*/ 8104 h 10398"/>
                  <a:gd name="connsiteX47" fmla="*/ 2965 w 10365"/>
                  <a:gd name="connsiteY47" fmla="*/ 8104 h 10398"/>
                  <a:gd name="connsiteX48" fmla="*/ 3035 w 10365"/>
                  <a:gd name="connsiteY48" fmla="*/ 8112 h 10398"/>
                  <a:gd name="connsiteX49" fmla="*/ 3104 w 10365"/>
                  <a:gd name="connsiteY49" fmla="*/ 8183 h 10398"/>
                  <a:gd name="connsiteX50" fmla="*/ 3370 w 10365"/>
                  <a:gd name="connsiteY50" fmla="*/ 8485 h 10398"/>
                  <a:gd name="connsiteX51" fmla="*/ 3478 w 10365"/>
                  <a:gd name="connsiteY51" fmla="*/ 8520 h 10398"/>
                  <a:gd name="connsiteX52" fmla="*/ 3566 w 10365"/>
                  <a:gd name="connsiteY52" fmla="*/ 8502 h 10398"/>
                  <a:gd name="connsiteX53" fmla="*/ 3656 w 10365"/>
                  <a:gd name="connsiteY53" fmla="*/ 8819 h 10398"/>
                  <a:gd name="connsiteX54" fmla="*/ 3754 w 10365"/>
                  <a:gd name="connsiteY54" fmla="*/ 8952 h 10398"/>
                  <a:gd name="connsiteX55" fmla="*/ 4020 w 10365"/>
                  <a:gd name="connsiteY55" fmla="*/ 8793 h 10398"/>
                  <a:gd name="connsiteX56" fmla="*/ 4306 w 10365"/>
                  <a:gd name="connsiteY56" fmla="*/ 8546 h 10398"/>
                  <a:gd name="connsiteX57" fmla="*/ 4464 w 10365"/>
                  <a:gd name="connsiteY57" fmla="*/ 8502 h 10398"/>
                  <a:gd name="connsiteX58" fmla="*/ 4553 w 10365"/>
                  <a:gd name="connsiteY58" fmla="*/ 8492 h 10398"/>
                  <a:gd name="connsiteX59" fmla="*/ 4750 w 10365"/>
                  <a:gd name="connsiteY59" fmla="*/ 8289 h 10398"/>
                  <a:gd name="connsiteX60" fmla="*/ 4799 w 10365"/>
                  <a:gd name="connsiteY60" fmla="*/ 7998 h 10398"/>
                  <a:gd name="connsiteX61" fmla="*/ 4750 w 10365"/>
                  <a:gd name="connsiteY61" fmla="*/ 7829 h 10398"/>
                  <a:gd name="connsiteX62" fmla="*/ 4651 w 10365"/>
                  <a:gd name="connsiteY62" fmla="*/ 7626 h 10398"/>
                  <a:gd name="connsiteX63" fmla="*/ 4602 w 10365"/>
                  <a:gd name="connsiteY63" fmla="*/ 7477 h 10398"/>
                  <a:gd name="connsiteX64" fmla="*/ 4454 w 10365"/>
                  <a:gd name="connsiteY64" fmla="*/ 7317 h 10398"/>
                  <a:gd name="connsiteX65" fmla="*/ 4277 w 10365"/>
                  <a:gd name="connsiteY65" fmla="*/ 7184 h 10398"/>
                  <a:gd name="connsiteX66" fmla="*/ 4128 w 10365"/>
                  <a:gd name="connsiteY66" fmla="*/ 6920 h 10398"/>
                  <a:gd name="connsiteX67" fmla="*/ 4020 w 10365"/>
                  <a:gd name="connsiteY67" fmla="*/ 6688 h 10398"/>
                  <a:gd name="connsiteX68" fmla="*/ 3961 w 10365"/>
                  <a:gd name="connsiteY68" fmla="*/ 6688 h 10398"/>
                  <a:gd name="connsiteX69" fmla="*/ 3961 w 10365"/>
                  <a:gd name="connsiteY69" fmla="*/ 6583 h 10398"/>
                  <a:gd name="connsiteX70" fmla="*/ 4030 w 10365"/>
                  <a:gd name="connsiteY70" fmla="*/ 6406 h 10398"/>
                  <a:gd name="connsiteX71" fmla="*/ 4188 w 10365"/>
                  <a:gd name="connsiteY71" fmla="*/ 6300 h 10398"/>
                  <a:gd name="connsiteX72" fmla="*/ 4385 w 10365"/>
                  <a:gd name="connsiteY72" fmla="*/ 6133 h 10398"/>
                  <a:gd name="connsiteX73" fmla="*/ 4572 w 10365"/>
                  <a:gd name="connsiteY73" fmla="*/ 5991 h 10398"/>
                  <a:gd name="connsiteX74" fmla="*/ 4641 w 10365"/>
                  <a:gd name="connsiteY74" fmla="*/ 6017 h 10398"/>
                  <a:gd name="connsiteX75" fmla="*/ 4721 w 10365"/>
                  <a:gd name="connsiteY75" fmla="*/ 5946 h 10398"/>
                  <a:gd name="connsiteX76" fmla="*/ 4898 w 10365"/>
                  <a:gd name="connsiteY76" fmla="*/ 5965 h 10398"/>
                  <a:gd name="connsiteX77" fmla="*/ 4927 w 10365"/>
                  <a:gd name="connsiteY77" fmla="*/ 6053 h 10398"/>
                  <a:gd name="connsiteX78" fmla="*/ 4898 w 10365"/>
                  <a:gd name="connsiteY78" fmla="*/ 6133 h 10398"/>
                  <a:gd name="connsiteX79" fmla="*/ 4907 w 10365"/>
                  <a:gd name="connsiteY79" fmla="*/ 6292 h 10398"/>
                  <a:gd name="connsiteX80" fmla="*/ 4997 w 10365"/>
                  <a:gd name="connsiteY80" fmla="*/ 6274 h 10398"/>
                  <a:gd name="connsiteX81" fmla="*/ 5085 w 10365"/>
                  <a:gd name="connsiteY81" fmla="*/ 6257 h 10398"/>
                  <a:gd name="connsiteX82" fmla="*/ 5095 w 10365"/>
                  <a:gd name="connsiteY82" fmla="*/ 6222 h 10398"/>
                  <a:gd name="connsiteX83" fmla="*/ 5016 w 10365"/>
                  <a:gd name="connsiteY83" fmla="*/ 6150 h 10398"/>
                  <a:gd name="connsiteX84" fmla="*/ 5066 w 10365"/>
                  <a:gd name="connsiteY84" fmla="*/ 6070 h 10398"/>
                  <a:gd name="connsiteX85" fmla="*/ 5105 w 10365"/>
                  <a:gd name="connsiteY85" fmla="*/ 5983 h 10398"/>
                  <a:gd name="connsiteX86" fmla="*/ 5242 w 10365"/>
                  <a:gd name="connsiteY86" fmla="*/ 5973 h 10398"/>
                  <a:gd name="connsiteX87" fmla="*/ 5381 w 10365"/>
                  <a:gd name="connsiteY87" fmla="*/ 5973 h 10398"/>
                  <a:gd name="connsiteX88" fmla="*/ 5479 w 10365"/>
                  <a:gd name="connsiteY88" fmla="*/ 5928 h 10398"/>
                  <a:gd name="connsiteX89" fmla="*/ 5588 w 10365"/>
                  <a:gd name="connsiteY89" fmla="*/ 5893 h 10398"/>
                  <a:gd name="connsiteX90" fmla="*/ 5726 w 10365"/>
                  <a:gd name="connsiteY90" fmla="*/ 5771 h 10398"/>
                  <a:gd name="connsiteX91" fmla="*/ 5736 w 10365"/>
                  <a:gd name="connsiteY91" fmla="*/ 5779 h 10398"/>
                  <a:gd name="connsiteX92" fmla="*/ 5755 w 10365"/>
                  <a:gd name="connsiteY92" fmla="*/ 5691 h 10398"/>
                  <a:gd name="connsiteX93" fmla="*/ 5736 w 10365"/>
                  <a:gd name="connsiteY93" fmla="*/ 5655 h 10398"/>
                  <a:gd name="connsiteX94" fmla="*/ 5794 w 10365"/>
                  <a:gd name="connsiteY94" fmla="*/ 5655 h 10398"/>
                  <a:gd name="connsiteX95" fmla="*/ 5884 w 10365"/>
                  <a:gd name="connsiteY95" fmla="*/ 5637 h 10398"/>
                  <a:gd name="connsiteX96" fmla="*/ 5953 w 10365"/>
                  <a:gd name="connsiteY96" fmla="*/ 5707 h 10398"/>
                  <a:gd name="connsiteX97" fmla="*/ 6002 w 10365"/>
                  <a:gd name="connsiteY97" fmla="*/ 5796 h 10398"/>
                  <a:gd name="connsiteX98" fmla="*/ 6041 w 10365"/>
                  <a:gd name="connsiteY98" fmla="*/ 5814 h 10398"/>
                  <a:gd name="connsiteX99" fmla="*/ 6130 w 10365"/>
                  <a:gd name="connsiteY99" fmla="*/ 5841 h 10398"/>
                  <a:gd name="connsiteX100" fmla="*/ 6130 w 10365"/>
                  <a:gd name="connsiteY100" fmla="*/ 5762 h 10398"/>
                  <a:gd name="connsiteX101" fmla="*/ 6238 w 10365"/>
                  <a:gd name="connsiteY101" fmla="*/ 5725 h 10398"/>
                  <a:gd name="connsiteX102" fmla="*/ 6258 w 10365"/>
                  <a:gd name="connsiteY102" fmla="*/ 5762 h 10398"/>
                  <a:gd name="connsiteX103" fmla="*/ 6307 w 10365"/>
                  <a:gd name="connsiteY103" fmla="*/ 5744 h 10398"/>
                  <a:gd name="connsiteX104" fmla="*/ 6367 w 10365"/>
                  <a:gd name="connsiteY104" fmla="*/ 5736 h 10398"/>
                  <a:gd name="connsiteX105" fmla="*/ 6377 w 10365"/>
                  <a:gd name="connsiteY105" fmla="*/ 5707 h 10398"/>
                  <a:gd name="connsiteX106" fmla="*/ 6564 w 10365"/>
                  <a:gd name="connsiteY106" fmla="*/ 5707 h 10398"/>
                  <a:gd name="connsiteX107" fmla="*/ 6653 w 10365"/>
                  <a:gd name="connsiteY107" fmla="*/ 5611 h 10398"/>
                  <a:gd name="connsiteX108" fmla="*/ 6663 w 10365"/>
                  <a:gd name="connsiteY108" fmla="*/ 5530 h 10398"/>
                  <a:gd name="connsiteX109" fmla="*/ 6820 w 10365"/>
                  <a:gd name="connsiteY109" fmla="*/ 5416 h 10398"/>
                  <a:gd name="connsiteX110" fmla="*/ 6978 w 10365"/>
                  <a:gd name="connsiteY110" fmla="*/ 5363 h 10398"/>
                  <a:gd name="connsiteX111" fmla="*/ 6988 w 10365"/>
                  <a:gd name="connsiteY111" fmla="*/ 5266 h 10398"/>
                  <a:gd name="connsiteX112" fmla="*/ 7155 w 10365"/>
                  <a:gd name="connsiteY112" fmla="*/ 5195 h 10398"/>
                  <a:gd name="connsiteX113" fmla="*/ 7205 w 10365"/>
                  <a:gd name="connsiteY113" fmla="*/ 5160 h 10398"/>
                  <a:gd name="connsiteX114" fmla="*/ 7264 w 10365"/>
                  <a:gd name="connsiteY114" fmla="*/ 5134 h 10398"/>
                  <a:gd name="connsiteX115" fmla="*/ 7303 w 10365"/>
                  <a:gd name="connsiteY115" fmla="*/ 5108 h 10398"/>
                  <a:gd name="connsiteX116" fmla="*/ 7294 w 10365"/>
                  <a:gd name="connsiteY116" fmla="*/ 5064 h 10398"/>
                  <a:gd name="connsiteX117" fmla="*/ 7353 w 10365"/>
                  <a:gd name="connsiteY117" fmla="*/ 5045 h 10398"/>
                  <a:gd name="connsiteX118" fmla="*/ 7411 w 10365"/>
                  <a:gd name="connsiteY118" fmla="*/ 5036 h 10398"/>
                  <a:gd name="connsiteX119" fmla="*/ 7343 w 10365"/>
                  <a:gd name="connsiteY119" fmla="*/ 5028 h 10398"/>
                  <a:gd name="connsiteX120" fmla="*/ 7353 w 10365"/>
                  <a:gd name="connsiteY120" fmla="*/ 4975 h 10398"/>
                  <a:gd name="connsiteX121" fmla="*/ 7303 w 10365"/>
                  <a:gd name="connsiteY121" fmla="*/ 4982 h 10398"/>
                  <a:gd name="connsiteX122" fmla="*/ 7254 w 10365"/>
                  <a:gd name="connsiteY122" fmla="*/ 4992 h 10398"/>
                  <a:gd name="connsiteX123" fmla="*/ 7372 w 10365"/>
                  <a:gd name="connsiteY123" fmla="*/ 4825 h 10398"/>
                  <a:gd name="connsiteX124" fmla="*/ 7303 w 10365"/>
                  <a:gd name="connsiteY124" fmla="*/ 4814 h 10398"/>
                  <a:gd name="connsiteX125" fmla="*/ 7225 w 10365"/>
                  <a:gd name="connsiteY125" fmla="*/ 4798 h 10398"/>
                  <a:gd name="connsiteX126" fmla="*/ 7294 w 10365"/>
                  <a:gd name="connsiteY126" fmla="*/ 4744 h 10398"/>
                  <a:gd name="connsiteX127" fmla="*/ 7411 w 10365"/>
                  <a:gd name="connsiteY127" fmla="*/ 4674 h 10398"/>
                  <a:gd name="connsiteX128" fmla="*/ 7441 w 10365"/>
                  <a:gd name="connsiteY128" fmla="*/ 4727 h 10398"/>
                  <a:gd name="connsiteX129" fmla="*/ 7619 w 10365"/>
                  <a:gd name="connsiteY129" fmla="*/ 4585 h 10398"/>
                  <a:gd name="connsiteX130" fmla="*/ 7560 w 10365"/>
                  <a:gd name="connsiteY130" fmla="*/ 4488 h 10398"/>
                  <a:gd name="connsiteX131" fmla="*/ 7757 w 10365"/>
                  <a:gd name="connsiteY131" fmla="*/ 4311 h 10398"/>
                  <a:gd name="connsiteX132" fmla="*/ 7816 w 10365"/>
                  <a:gd name="connsiteY132" fmla="*/ 4383 h 10398"/>
                  <a:gd name="connsiteX133" fmla="*/ 7934 w 10365"/>
                  <a:gd name="connsiteY133" fmla="*/ 4125 h 10398"/>
                  <a:gd name="connsiteX134" fmla="*/ 7905 w 10365"/>
                  <a:gd name="connsiteY134" fmla="*/ 4125 h 10398"/>
                  <a:gd name="connsiteX135" fmla="*/ 7836 w 10365"/>
                  <a:gd name="connsiteY135" fmla="*/ 4116 h 10398"/>
                  <a:gd name="connsiteX136" fmla="*/ 7914 w 10365"/>
                  <a:gd name="connsiteY136" fmla="*/ 4011 h 10398"/>
                  <a:gd name="connsiteX137" fmla="*/ 7787 w 10365"/>
                  <a:gd name="connsiteY137" fmla="*/ 3976 h 10398"/>
                  <a:gd name="connsiteX138" fmla="*/ 7678 w 10365"/>
                  <a:gd name="connsiteY138" fmla="*/ 3993 h 10398"/>
                  <a:gd name="connsiteX139" fmla="*/ 7599 w 10365"/>
                  <a:gd name="connsiteY139" fmla="*/ 3985 h 10398"/>
                  <a:gd name="connsiteX140" fmla="*/ 7570 w 10365"/>
                  <a:gd name="connsiteY140" fmla="*/ 3923 h 10398"/>
                  <a:gd name="connsiteX141" fmla="*/ 7619 w 10365"/>
                  <a:gd name="connsiteY141" fmla="*/ 3842 h 10398"/>
                  <a:gd name="connsiteX142" fmla="*/ 7954 w 10365"/>
                  <a:gd name="connsiteY142" fmla="*/ 3728 h 10398"/>
                  <a:gd name="connsiteX143" fmla="*/ 7806 w 10365"/>
                  <a:gd name="connsiteY143" fmla="*/ 3568 h 10398"/>
                  <a:gd name="connsiteX144" fmla="*/ 7934 w 10365"/>
                  <a:gd name="connsiteY144" fmla="*/ 3551 h 10398"/>
                  <a:gd name="connsiteX145" fmla="*/ 7865 w 10365"/>
                  <a:gd name="connsiteY145" fmla="*/ 3347 h 10398"/>
                  <a:gd name="connsiteX146" fmla="*/ 7767 w 10365"/>
                  <a:gd name="connsiteY146" fmla="*/ 3313 h 10398"/>
                  <a:gd name="connsiteX147" fmla="*/ 7619 w 10365"/>
                  <a:gd name="connsiteY147" fmla="*/ 3118 h 10398"/>
                  <a:gd name="connsiteX148" fmla="*/ 7540 w 10365"/>
                  <a:gd name="connsiteY148" fmla="*/ 2835 h 10398"/>
                  <a:gd name="connsiteX149" fmla="*/ 7491 w 10365"/>
                  <a:gd name="connsiteY149" fmla="*/ 2845 h 10398"/>
                  <a:gd name="connsiteX150" fmla="*/ 7421 w 10365"/>
                  <a:gd name="connsiteY150" fmla="*/ 2845 h 10398"/>
                  <a:gd name="connsiteX151" fmla="*/ 7284 w 10365"/>
                  <a:gd name="connsiteY151" fmla="*/ 2792 h 10398"/>
                  <a:gd name="connsiteX152" fmla="*/ 7313 w 10365"/>
                  <a:gd name="connsiteY152" fmla="*/ 2605 h 10398"/>
                  <a:gd name="connsiteX153" fmla="*/ 7421 w 10365"/>
                  <a:gd name="connsiteY153" fmla="*/ 2534 h 10398"/>
                  <a:gd name="connsiteX154" fmla="*/ 7501 w 10365"/>
                  <a:gd name="connsiteY154" fmla="*/ 2420 h 10398"/>
                  <a:gd name="connsiteX155" fmla="*/ 7540 w 10365"/>
                  <a:gd name="connsiteY155" fmla="*/ 2410 h 10398"/>
                  <a:gd name="connsiteX156" fmla="*/ 7579 w 10365"/>
                  <a:gd name="connsiteY156" fmla="*/ 2384 h 10398"/>
                  <a:gd name="connsiteX157" fmla="*/ 7619 w 10365"/>
                  <a:gd name="connsiteY157" fmla="*/ 2331 h 10398"/>
                  <a:gd name="connsiteX158" fmla="*/ 7767 w 10365"/>
                  <a:gd name="connsiteY158" fmla="*/ 2278 h 10398"/>
                  <a:gd name="connsiteX159" fmla="*/ 7787 w 10365"/>
                  <a:gd name="connsiteY159" fmla="*/ 2233 h 10398"/>
                  <a:gd name="connsiteX160" fmla="*/ 7875 w 10365"/>
                  <a:gd name="connsiteY160" fmla="*/ 2173 h 10398"/>
                  <a:gd name="connsiteX161" fmla="*/ 7973 w 10365"/>
                  <a:gd name="connsiteY161" fmla="*/ 2128 h 10398"/>
                  <a:gd name="connsiteX162" fmla="*/ 8053 w 10365"/>
                  <a:gd name="connsiteY162" fmla="*/ 2119 h 10398"/>
                  <a:gd name="connsiteX163" fmla="*/ 8122 w 10365"/>
                  <a:gd name="connsiteY163" fmla="*/ 2092 h 10398"/>
                  <a:gd name="connsiteX164" fmla="*/ 8102 w 10365"/>
                  <a:gd name="connsiteY164" fmla="*/ 2048 h 10398"/>
                  <a:gd name="connsiteX165" fmla="*/ 8132 w 10365"/>
                  <a:gd name="connsiteY165" fmla="*/ 2021 h 10398"/>
                  <a:gd name="connsiteX166" fmla="*/ 7993 w 10365"/>
                  <a:gd name="connsiteY166" fmla="*/ 2013 h 10398"/>
                  <a:gd name="connsiteX167" fmla="*/ 7806 w 10365"/>
                  <a:gd name="connsiteY167" fmla="*/ 2029 h 10398"/>
                  <a:gd name="connsiteX168" fmla="*/ 7717 w 10365"/>
                  <a:gd name="connsiteY168" fmla="*/ 1959 h 10398"/>
                  <a:gd name="connsiteX169" fmla="*/ 7707 w 10365"/>
                  <a:gd name="connsiteY169" fmla="*/ 1908 h 10398"/>
                  <a:gd name="connsiteX170" fmla="*/ 7441 w 10365"/>
                  <a:gd name="connsiteY170" fmla="*/ 2074 h 10398"/>
                  <a:gd name="connsiteX171" fmla="*/ 7284 w 10365"/>
                  <a:gd name="connsiteY171" fmla="*/ 2083 h 10398"/>
                  <a:gd name="connsiteX172" fmla="*/ 7106 w 10365"/>
                  <a:gd name="connsiteY172" fmla="*/ 1942 h 10398"/>
                  <a:gd name="connsiteX173" fmla="*/ 6949 w 10365"/>
                  <a:gd name="connsiteY173" fmla="*/ 1765 h 10398"/>
                  <a:gd name="connsiteX174" fmla="*/ 7067 w 10365"/>
                  <a:gd name="connsiteY174" fmla="*/ 1457 h 10398"/>
                  <a:gd name="connsiteX175" fmla="*/ 7205 w 10365"/>
                  <a:gd name="connsiteY175" fmla="*/ 1464 h 10398"/>
                  <a:gd name="connsiteX176" fmla="*/ 7274 w 10365"/>
                  <a:gd name="connsiteY176" fmla="*/ 1483 h 10398"/>
                  <a:gd name="connsiteX177" fmla="*/ 7481 w 10365"/>
                  <a:gd name="connsiteY177" fmla="*/ 1244 h 10398"/>
                  <a:gd name="connsiteX178" fmla="*/ 7727 w 10365"/>
                  <a:gd name="connsiteY178" fmla="*/ 1103 h 10398"/>
                  <a:gd name="connsiteX179" fmla="*/ 7806 w 10365"/>
                  <a:gd name="connsiteY179" fmla="*/ 1042 h 10398"/>
                  <a:gd name="connsiteX180" fmla="*/ 7885 w 10365"/>
                  <a:gd name="connsiteY180" fmla="*/ 1033 h 10398"/>
                  <a:gd name="connsiteX181" fmla="*/ 7964 w 10365"/>
                  <a:gd name="connsiteY181" fmla="*/ 961 h 10398"/>
                  <a:gd name="connsiteX182" fmla="*/ 8073 w 10365"/>
                  <a:gd name="connsiteY182" fmla="*/ 1138 h 10398"/>
                  <a:gd name="connsiteX183" fmla="*/ 7964 w 10365"/>
                  <a:gd name="connsiteY183" fmla="*/ 1296 h 10398"/>
                  <a:gd name="connsiteX184" fmla="*/ 7954 w 10365"/>
                  <a:gd name="connsiteY184" fmla="*/ 1491 h 10398"/>
                  <a:gd name="connsiteX185" fmla="*/ 7905 w 10365"/>
                  <a:gd name="connsiteY185" fmla="*/ 1598 h 10398"/>
                  <a:gd name="connsiteX186" fmla="*/ 8230 w 10365"/>
                  <a:gd name="connsiteY186" fmla="*/ 1412 h 10398"/>
                  <a:gd name="connsiteX187" fmla="*/ 8535 w 10365"/>
                  <a:gd name="connsiteY187" fmla="*/ 1314 h 10398"/>
                  <a:gd name="connsiteX188" fmla="*/ 8605 w 10365"/>
                  <a:gd name="connsiteY188" fmla="*/ 1340 h 10398"/>
                  <a:gd name="connsiteX189" fmla="*/ 8703 w 10365"/>
                  <a:gd name="connsiteY189" fmla="*/ 1332 h 10398"/>
                  <a:gd name="connsiteX190" fmla="*/ 8911 w 10365"/>
                  <a:gd name="connsiteY190" fmla="*/ 1350 h 10398"/>
                  <a:gd name="connsiteX191" fmla="*/ 8841 w 10365"/>
                  <a:gd name="connsiteY191" fmla="*/ 1580 h 10398"/>
                  <a:gd name="connsiteX192" fmla="*/ 8841 w 10365"/>
                  <a:gd name="connsiteY192" fmla="*/ 1695 h 10398"/>
                  <a:gd name="connsiteX193" fmla="*/ 8743 w 10365"/>
                  <a:gd name="connsiteY193" fmla="*/ 1731 h 10398"/>
                  <a:gd name="connsiteX194" fmla="*/ 8733 w 10365"/>
                  <a:gd name="connsiteY194" fmla="*/ 1836 h 10398"/>
                  <a:gd name="connsiteX195" fmla="*/ 8821 w 10365"/>
                  <a:gd name="connsiteY195" fmla="*/ 1881 h 10398"/>
                  <a:gd name="connsiteX196" fmla="*/ 9137 w 10365"/>
                  <a:gd name="connsiteY196" fmla="*/ 1908 h 10398"/>
                  <a:gd name="connsiteX197" fmla="*/ 9137 w 10365"/>
                  <a:gd name="connsiteY197" fmla="*/ 2136 h 10398"/>
                  <a:gd name="connsiteX198" fmla="*/ 9068 w 10365"/>
                  <a:gd name="connsiteY198" fmla="*/ 2199 h 10398"/>
                  <a:gd name="connsiteX199" fmla="*/ 9226 w 10365"/>
                  <a:gd name="connsiteY199" fmla="*/ 2376 h 10398"/>
                  <a:gd name="connsiteX200" fmla="*/ 9177 w 10365"/>
                  <a:gd name="connsiteY200" fmla="*/ 2542 h 10398"/>
                  <a:gd name="connsiteX201" fmla="*/ 9196 w 10365"/>
                  <a:gd name="connsiteY201" fmla="*/ 2729 h 10398"/>
                  <a:gd name="connsiteX202" fmla="*/ 9226 w 10365"/>
                  <a:gd name="connsiteY202" fmla="*/ 2818 h 10398"/>
                  <a:gd name="connsiteX203" fmla="*/ 9383 w 10365"/>
                  <a:gd name="connsiteY203" fmla="*/ 2783 h 10398"/>
                  <a:gd name="connsiteX204" fmla="*/ 9443 w 10365"/>
                  <a:gd name="connsiteY204" fmla="*/ 2775 h 10398"/>
                  <a:gd name="connsiteX205" fmla="*/ 9522 w 10365"/>
                  <a:gd name="connsiteY205" fmla="*/ 2693 h 10398"/>
                  <a:gd name="connsiteX206" fmla="*/ 9630 w 10365"/>
                  <a:gd name="connsiteY206" fmla="*/ 2693 h 10398"/>
                  <a:gd name="connsiteX207" fmla="*/ 9699 w 10365"/>
                  <a:gd name="connsiteY207" fmla="*/ 2623 h 10398"/>
                  <a:gd name="connsiteX208" fmla="*/ 9739 w 10365"/>
                  <a:gd name="connsiteY208" fmla="*/ 2667 h 10398"/>
                  <a:gd name="connsiteX209" fmla="*/ 9758 w 10365"/>
                  <a:gd name="connsiteY209" fmla="*/ 2534 h 10398"/>
                  <a:gd name="connsiteX210" fmla="*/ 9807 w 10365"/>
                  <a:gd name="connsiteY210" fmla="*/ 2499 h 10398"/>
                  <a:gd name="connsiteX211" fmla="*/ 9857 w 10365"/>
                  <a:gd name="connsiteY211" fmla="*/ 2490 h 10398"/>
                  <a:gd name="connsiteX212" fmla="*/ 9916 w 10365"/>
                  <a:gd name="connsiteY212" fmla="*/ 2287 h 10398"/>
                  <a:gd name="connsiteX213" fmla="*/ 9847 w 10365"/>
                  <a:gd name="connsiteY213" fmla="*/ 2055 h 10398"/>
                  <a:gd name="connsiteX214" fmla="*/ 9669 w 10365"/>
                  <a:gd name="connsiteY214" fmla="*/ 1844 h 10398"/>
                  <a:gd name="connsiteX215" fmla="*/ 9502 w 10365"/>
                  <a:gd name="connsiteY215" fmla="*/ 1561 h 10398"/>
                  <a:gd name="connsiteX216" fmla="*/ 9531 w 10365"/>
                  <a:gd name="connsiteY216" fmla="*/ 1314 h 10398"/>
                  <a:gd name="connsiteX217" fmla="*/ 9975 w 10365"/>
                  <a:gd name="connsiteY217" fmla="*/ 1093 h 10398"/>
                  <a:gd name="connsiteX218" fmla="*/ 9896 w 10365"/>
                  <a:gd name="connsiteY218" fmla="*/ 907 h 10398"/>
                  <a:gd name="connsiteX219" fmla="*/ 10365 w 10365"/>
                  <a:gd name="connsiteY219" fmla="*/ 468 h 10398"/>
                  <a:gd name="connsiteX220" fmla="*/ 4016 w 10365"/>
                  <a:gd name="connsiteY220" fmla="*/ 511 h 10398"/>
                  <a:gd name="connsiteX221" fmla="*/ 113 w 10365"/>
                  <a:gd name="connsiteY221" fmla="*/ 397 h 10398"/>
                  <a:gd name="connsiteX0" fmla="*/ 113 w 10365"/>
                  <a:gd name="connsiteY0" fmla="*/ 426 h 10427"/>
                  <a:gd name="connsiteX1" fmla="*/ 0 w 10365"/>
                  <a:gd name="connsiteY1" fmla="*/ 6247 h 10427"/>
                  <a:gd name="connsiteX2" fmla="*/ 1082 w 10365"/>
                  <a:gd name="connsiteY2" fmla="*/ 6603 h 10427"/>
                  <a:gd name="connsiteX3" fmla="*/ 1103 w 10365"/>
                  <a:gd name="connsiteY3" fmla="*/ 6691 h 10427"/>
                  <a:gd name="connsiteX4" fmla="*/ 1152 w 10365"/>
                  <a:gd name="connsiteY4" fmla="*/ 6878 h 10427"/>
                  <a:gd name="connsiteX5" fmla="*/ 1112 w 10365"/>
                  <a:gd name="connsiteY5" fmla="*/ 7107 h 10427"/>
                  <a:gd name="connsiteX6" fmla="*/ 1103 w 10365"/>
                  <a:gd name="connsiteY6" fmla="*/ 7346 h 10427"/>
                  <a:gd name="connsiteX7" fmla="*/ 1181 w 10365"/>
                  <a:gd name="connsiteY7" fmla="*/ 7302 h 10427"/>
                  <a:gd name="connsiteX8" fmla="*/ 1211 w 10365"/>
                  <a:gd name="connsiteY8" fmla="*/ 7329 h 10427"/>
                  <a:gd name="connsiteX9" fmla="*/ 1329 w 10365"/>
                  <a:gd name="connsiteY9" fmla="*/ 7302 h 10427"/>
                  <a:gd name="connsiteX10" fmla="*/ 1418 w 10365"/>
                  <a:gd name="connsiteY10" fmla="*/ 7356 h 10427"/>
                  <a:gd name="connsiteX11" fmla="*/ 1536 w 10365"/>
                  <a:gd name="connsiteY11" fmla="*/ 7274 h 10427"/>
                  <a:gd name="connsiteX12" fmla="*/ 1645 w 10365"/>
                  <a:gd name="connsiteY12" fmla="*/ 7239 h 10427"/>
                  <a:gd name="connsiteX13" fmla="*/ 1733 w 10365"/>
                  <a:gd name="connsiteY13" fmla="*/ 7098 h 10427"/>
                  <a:gd name="connsiteX14" fmla="*/ 1812 w 10365"/>
                  <a:gd name="connsiteY14" fmla="*/ 7089 h 10427"/>
                  <a:gd name="connsiteX15" fmla="*/ 1960 w 10365"/>
                  <a:gd name="connsiteY15" fmla="*/ 7373 h 10427"/>
                  <a:gd name="connsiteX16" fmla="*/ 2137 w 10365"/>
                  <a:gd name="connsiteY16" fmla="*/ 7878 h 10427"/>
                  <a:gd name="connsiteX17" fmla="*/ 2266 w 10365"/>
                  <a:gd name="connsiteY17" fmla="*/ 7948 h 10427"/>
                  <a:gd name="connsiteX18" fmla="*/ 2285 w 10365"/>
                  <a:gd name="connsiteY18" fmla="*/ 8159 h 10427"/>
                  <a:gd name="connsiteX19" fmla="*/ 2285 w 10365"/>
                  <a:gd name="connsiteY19" fmla="*/ 8514 h 10427"/>
                  <a:gd name="connsiteX20" fmla="*/ 2176 w 10365"/>
                  <a:gd name="connsiteY20" fmla="*/ 8840 h 10427"/>
                  <a:gd name="connsiteX21" fmla="*/ 2176 w 10365"/>
                  <a:gd name="connsiteY21" fmla="*/ 9070 h 10427"/>
                  <a:gd name="connsiteX22" fmla="*/ 2266 w 10365"/>
                  <a:gd name="connsiteY22" fmla="*/ 9114 h 10427"/>
                  <a:gd name="connsiteX23" fmla="*/ 2364 w 10365"/>
                  <a:gd name="connsiteY23" fmla="*/ 9166 h 10427"/>
                  <a:gd name="connsiteX24" fmla="*/ 2611 w 10365"/>
                  <a:gd name="connsiteY24" fmla="*/ 9450 h 10427"/>
                  <a:gd name="connsiteX25" fmla="*/ 2620 w 10365"/>
                  <a:gd name="connsiteY25" fmla="*/ 9467 h 10427"/>
                  <a:gd name="connsiteX26" fmla="*/ 2738 w 10365"/>
                  <a:gd name="connsiteY26" fmla="*/ 9689 h 10427"/>
                  <a:gd name="connsiteX27" fmla="*/ 2699 w 10365"/>
                  <a:gd name="connsiteY27" fmla="*/ 9892 h 10427"/>
                  <a:gd name="connsiteX28" fmla="*/ 2788 w 10365"/>
                  <a:gd name="connsiteY28" fmla="*/ 10086 h 10427"/>
                  <a:gd name="connsiteX29" fmla="*/ 3143 w 10365"/>
                  <a:gd name="connsiteY29" fmla="*/ 10397 h 10427"/>
                  <a:gd name="connsiteX30" fmla="*/ 3380 w 10365"/>
                  <a:gd name="connsiteY30" fmla="*/ 10397 h 10427"/>
                  <a:gd name="connsiteX31" fmla="*/ 3449 w 10365"/>
                  <a:gd name="connsiteY31" fmla="*/ 10228 h 10427"/>
                  <a:gd name="connsiteX32" fmla="*/ 3399 w 10365"/>
                  <a:gd name="connsiteY32" fmla="*/ 9972 h 10427"/>
                  <a:gd name="connsiteX33" fmla="*/ 3222 w 10365"/>
                  <a:gd name="connsiteY33" fmla="*/ 9671 h 10427"/>
                  <a:gd name="connsiteX34" fmla="*/ 3153 w 10365"/>
                  <a:gd name="connsiteY34" fmla="*/ 9583 h 10427"/>
                  <a:gd name="connsiteX35" fmla="*/ 2857 w 10365"/>
                  <a:gd name="connsiteY35" fmla="*/ 9450 h 10427"/>
                  <a:gd name="connsiteX36" fmla="*/ 2738 w 10365"/>
                  <a:gd name="connsiteY36" fmla="*/ 9396 h 10427"/>
                  <a:gd name="connsiteX37" fmla="*/ 2493 w 10365"/>
                  <a:gd name="connsiteY37" fmla="*/ 8955 h 10427"/>
                  <a:gd name="connsiteX38" fmla="*/ 2344 w 10365"/>
                  <a:gd name="connsiteY38" fmla="*/ 8726 h 10427"/>
                  <a:gd name="connsiteX39" fmla="*/ 2423 w 10365"/>
                  <a:gd name="connsiteY39" fmla="*/ 8514 h 10427"/>
                  <a:gd name="connsiteX40" fmla="*/ 2503 w 10365"/>
                  <a:gd name="connsiteY40" fmla="*/ 8247 h 10427"/>
                  <a:gd name="connsiteX41" fmla="*/ 2542 w 10365"/>
                  <a:gd name="connsiteY41" fmla="*/ 8008 h 10427"/>
                  <a:gd name="connsiteX42" fmla="*/ 2611 w 10365"/>
                  <a:gd name="connsiteY42" fmla="*/ 7948 h 10427"/>
                  <a:gd name="connsiteX43" fmla="*/ 2709 w 10365"/>
                  <a:gd name="connsiteY43" fmla="*/ 7974 h 10427"/>
                  <a:gd name="connsiteX44" fmla="*/ 2808 w 10365"/>
                  <a:gd name="connsiteY44" fmla="*/ 8027 h 10427"/>
                  <a:gd name="connsiteX45" fmla="*/ 2818 w 10365"/>
                  <a:gd name="connsiteY45" fmla="*/ 8115 h 10427"/>
                  <a:gd name="connsiteX46" fmla="*/ 2877 w 10365"/>
                  <a:gd name="connsiteY46" fmla="*/ 8133 h 10427"/>
                  <a:gd name="connsiteX47" fmla="*/ 2965 w 10365"/>
                  <a:gd name="connsiteY47" fmla="*/ 8133 h 10427"/>
                  <a:gd name="connsiteX48" fmla="*/ 3035 w 10365"/>
                  <a:gd name="connsiteY48" fmla="*/ 8141 h 10427"/>
                  <a:gd name="connsiteX49" fmla="*/ 3104 w 10365"/>
                  <a:gd name="connsiteY49" fmla="*/ 8212 h 10427"/>
                  <a:gd name="connsiteX50" fmla="*/ 3370 w 10365"/>
                  <a:gd name="connsiteY50" fmla="*/ 8514 h 10427"/>
                  <a:gd name="connsiteX51" fmla="*/ 3478 w 10365"/>
                  <a:gd name="connsiteY51" fmla="*/ 8549 h 10427"/>
                  <a:gd name="connsiteX52" fmla="*/ 3566 w 10365"/>
                  <a:gd name="connsiteY52" fmla="*/ 8531 h 10427"/>
                  <a:gd name="connsiteX53" fmla="*/ 3656 w 10365"/>
                  <a:gd name="connsiteY53" fmla="*/ 8848 h 10427"/>
                  <a:gd name="connsiteX54" fmla="*/ 3754 w 10365"/>
                  <a:gd name="connsiteY54" fmla="*/ 8981 h 10427"/>
                  <a:gd name="connsiteX55" fmla="*/ 4020 w 10365"/>
                  <a:gd name="connsiteY55" fmla="*/ 8822 h 10427"/>
                  <a:gd name="connsiteX56" fmla="*/ 4306 w 10365"/>
                  <a:gd name="connsiteY56" fmla="*/ 8575 h 10427"/>
                  <a:gd name="connsiteX57" fmla="*/ 4464 w 10365"/>
                  <a:gd name="connsiteY57" fmla="*/ 8531 h 10427"/>
                  <a:gd name="connsiteX58" fmla="*/ 4553 w 10365"/>
                  <a:gd name="connsiteY58" fmla="*/ 8521 h 10427"/>
                  <a:gd name="connsiteX59" fmla="*/ 4750 w 10365"/>
                  <a:gd name="connsiteY59" fmla="*/ 8318 h 10427"/>
                  <a:gd name="connsiteX60" fmla="*/ 4799 w 10365"/>
                  <a:gd name="connsiteY60" fmla="*/ 8027 h 10427"/>
                  <a:gd name="connsiteX61" fmla="*/ 4750 w 10365"/>
                  <a:gd name="connsiteY61" fmla="*/ 7858 h 10427"/>
                  <a:gd name="connsiteX62" fmla="*/ 4651 w 10365"/>
                  <a:gd name="connsiteY62" fmla="*/ 7655 h 10427"/>
                  <a:gd name="connsiteX63" fmla="*/ 4602 w 10365"/>
                  <a:gd name="connsiteY63" fmla="*/ 7506 h 10427"/>
                  <a:gd name="connsiteX64" fmla="*/ 4454 w 10365"/>
                  <a:gd name="connsiteY64" fmla="*/ 7346 h 10427"/>
                  <a:gd name="connsiteX65" fmla="*/ 4277 w 10365"/>
                  <a:gd name="connsiteY65" fmla="*/ 7213 h 10427"/>
                  <a:gd name="connsiteX66" fmla="*/ 4128 w 10365"/>
                  <a:gd name="connsiteY66" fmla="*/ 6949 h 10427"/>
                  <a:gd name="connsiteX67" fmla="*/ 4020 w 10365"/>
                  <a:gd name="connsiteY67" fmla="*/ 6717 h 10427"/>
                  <a:gd name="connsiteX68" fmla="*/ 3961 w 10365"/>
                  <a:gd name="connsiteY68" fmla="*/ 6717 h 10427"/>
                  <a:gd name="connsiteX69" fmla="*/ 3961 w 10365"/>
                  <a:gd name="connsiteY69" fmla="*/ 6612 h 10427"/>
                  <a:gd name="connsiteX70" fmla="*/ 4030 w 10365"/>
                  <a:gd name="connsiteY70" fmla="*/ 6435 h 10427"/>
                  <a:gd name="connsiteX71" fmla="*/ 4188 w 10365"/>
                  <a:gd name="connsiteY71" fmla="*/ 6329 h 10427"/>
                  <a:gd name="connsiteX72" fmla="*/ 4385 w 10365"/>
                  <a:gd name="connsiteY72" fmla="*/ 6162 h 10427"/>
                  <a:gd name="connsiteX73" fmla="*/ 4572 w 10365"/>
                  <a:gd name="connsiteY73" fmla="*/ 6020 h 10427"/>
                  <a:gd name="connsiteX74" fmla="*/ 4641 w 10365"/>
                  <a:gd name="connsiteY74" fmla="*/ 6046 h 10427"/>
                  <a:gd name="connsiteX75" fmla="*/ 4721 w 10365"/>
                  <a:gd name="connsiteY75" fmla="*/ 5975 h 10427"/>
                  <a:gd name="connsiteX76" fmla="*/ 4898 w 10365"/>
                  <a:gd name="connsiteY76" fmla="*/ 5994 h 10427"/>
                  <a:gd name="connsiteX77" fmla="*/ 4927 w 10365"/>
                  <a:gd name="connsiteY77" fmla="*/ 6082 h 10427"/>
                  <a:gd name="connsiteX78" fmla="*/ 4898 w 10365"/>
                  <a:gd name="connsiteY78" fmla="*/ 6162 h 10427"/>
                  <a:gd name="connsiteX79" fmla="*/ 4907 w 10365"/>
                  <a:gd name="connsiteY79" fmla="*/ 6321 h 10427"/>
                  <a:gd name="connsiteX80" fmla="*/ 4997 w 10365"/>
                  <a:gd name="connsiteY80" fmla="*/ 6303 h 10427"/>
                  <a:gd name="connsiteX81" fmla="*/ 5085 w 10365"/>
                  <a:gd name="connsiteY81" fmla="*/ 6286 h 10427"/>
                  <a:gd name="connsiteX82" fmla="*/ 5095 w 10365"/>
                  <a:gd name="connsiteY82" fmla="*/ 6251 h 10427"/>
                  <a:gd name="connsiteX83" fmla="*/ 5016 w 10365"/>
                  <a:gd name="connsiteY83" fmla="*/ 6179 h 10427"/>
                  <a:gd name="connsiteX84" fmla="*/ 5066 w 10365"/>
                  <a:gd name="connsiteY84" fmla="*/ 6099 h 10427"/>
                  <a:gd name="connsiteX85" fmla="*/ 5105 w 10365"/>
                  <a:gd name="connsiteY85" fmla="*/ 6012 h 10427"/>
                  <a:gd name="connsiteX86" fmla="*/ 5242 w 10365"/>
                  <a:gd name="connsiteY86" fmla="*/ 6002 h 10427"/>
                  <a:gd name="connsiteX87" fmla="*/ 5381 w 10365"/>
                  <a:gd name="connsiteY87" fmla="*/ 6002 h 10427"/>
                  <a:gd name="connsiteX88" fmla="*/ 5479 w 10365"/>
                  <a:gd name="connsiteY88" fmla="*/ 5957 h 10427"/>
                  <a:gd name="connsiteX89" fmla="*/ 5588 w 10365"/>
                  <a:gd name="connsiteY89" fmla="*/ 5922 h 10427"/>
                  <a:gd name="connsiteX90" fmla="*/ 5726 w 10365"/>
                  <a:gd name="connsiteY90" fmla="*/ 5800 h 10427"/>
                  <a:gd name="connsiteX91" fmla="*/ 5736 w 10365"/>
                  <a:gd name="connsiteY91" fmla="*/ 5808 h 10427"/>
                  <a:gd name="connsiteX92" fmla="*/ 5755 w 10365"/>
                  <a:gd name="connsiteY92" fmla="*/ 5720 h 10427"/>
                  <a:gd name="connsiteX93" fmla="*/ 5736 w 10365"/>
                  <a:gd name="connsiteY93" fmla="*/ 5684 h 10427"/>
                  <a:gd name="connsiteX94" fmla="*/ 5794 w 10365"/>
                  <a:gd name="connsiteY94" fmla="*/ 5684 h 10427"/>
                  <a:gd name="connsiteX95" fmla="*/ 5884 w 10365"/>
                  <a:gd name="connsiteY95" fmla="*/ 5666 h 10427"/>
                  <a:gd name="connsiteX96" fmla="*/ 5953 w 10365"/>
                  <a:gd name="connsiteY96" fmla="*/ 5736 h 10427"/>
                  <a:gd name="connsiteX97" fmla="*/ 6002 w 10365"/>
                  <a:gd name="connsiteY97" fmla="*/ 5825 h 10427"/>
                  <a:gd name="connsiteX98" fmla="*/ 6041 w 10365"/>
                  <a:gd name="connsiteY98" fmla="*/ 5843 h 10427"/>
                  <a:gd name="connsiteX99" fmla="*/ 6130 w 10365"/>
                  <a:gd name="connsiteY99" fmla="*/ 5870 h 10427"/>
                  <a:gd name="connsiteX100" fmla="*/ 6130 w 10365"/>
                  <a:gd name="connsiteY100" fmla="*/ 5791 h 10427"/>
                  <a:gd name="connsiteX101" fmla="*/ 6238 w 10365"/>
                  <a:gd name="connsiteY101" fmla="*/ 5754 h 10427"/>
                  <a:gd name="connsiteX102" fmla="*/ 6258 w 10365"/>
                  <a:gd name="connsiteY102" fmla="*/ 5791 h 10427"/>
                  <a:gd name="connsiteX103" fmla="*/ 6307 w 10365"/>
                  <a:gd name="connsiteY103" fmla="*/ 5773 h 10427"/>
                  <a:gd name="connsiteX104" fmla="*/ 6367 w 10365"/>
                  <a:gd name="connsiteY104" fmla="*/ 5765 h 10427"/>
                  <a:gd name="connsiteX105" fmla="*/ 6377 w 10365"/>
                  <a:gd name="connsiteY105" fmla="*/ 5736 h 10427"/>
                  <a:gd name="connsiteX106" fmla="*/ 6564 w 10365"/>
                  <a:gd name="connsiteY106" fmla="*/ 5736 h 10427"/>
                  <a:gd name="connsiteX107" fmla="*/ 6653 w 10365"/>
                  <a:gd name="connsiteY107" fmla="*/ 5640 h 10427"/>
                  <a:gd name="connsiteX108" fmla="*/ 6663 w 10365"/>
                  <a:gd name="connsiteY108" fmla="*/ 5559 h 10427"/>
                  <a:gd name="connsiteX109" fmla="*/ 6820 w 10365"/>
                  <a:gd name="connsiteY109" fmla="*/ 5445 h 10427"/>
                  <a:gd name="connsiteX110" fmla="*/ 6978 w 10365"/>
                  <a:gd name="connsiteY110" fmla="*/ 5392 h 10427"/>
                  <a:gd name="connsiteX111" fmla="*/ 6988 w 10365"/>
                  <a:gd name="connsiteY111" fmla="*/ 5295 h 10427"/>
                  <a:gd name="connsiteX112" fmla="*/ 7155 w 10365"/>
                  <a:gd name="connsiteY112" fmla="*/ 5224 h 10427"/>
                  <a:gd name="connsiteX113" fmla="*/ 7205 w 10365"/>
                  <a:gd name="connsiteY113" fmla="*/ 5189 h 10427"/>
                  <a:gd name="connsiteX114" fmla="*/ 7264 w 10365"/>
                  <a:gd name="connsiteY114" fmla="*/ 5163 h 10427"/>
                  <a:gd name="connsiteX115" fmla="*/ 7303 w 10365"/>
                  <a:gd name="connsiteY115" fmla="*/ 5137 h 10427"/>
                  <a:gd name="connsiteX116" fmla="*/ 7294 w 10365"/>
                  <a:gd name="connsiteY116" fmla="*/ 5093 h 10427"/>
                  <a:gd name="connsiteX117" fmla="*/ 7353 w 10365"/>
                  <a:gd name="connsiteY117" fmla="*/ 5074 h 10427"/>
                  <a:gd name="connsiteX118" fmla="*/ 7411 w 10365"/>
                  <a:gd name="connsiteY118" fmla="*/ 5065 h 10427"/>
                  <a:gd name="connsiteX119" fmla="*/ 7343 w 10365"/>
                  <a:gd name="connsiteY119" fmla="*/ 5057 h 10427"/>
                  <a:gd name="connsiteX120" fmla="*/ 7353 w 10365"/>
                  <a:gd name="connsiteY120" fmla="*/ 5004 h 10427"/>
                  <a:gd name="connsiteX121" fmla="*/ 7303 w 10365"/>
                  <a:gd name="connsiteY121" fmla="*/ 5011 h 10427"/>
                  <a:gd name="connsiteX122" fmla="*/ 7254 w 10365"/>
                  <a:gd name="connsiteY122" fmla="*/ 5021 h 10427"/>
                  <a:gd name="connsiteX123" fmla="*/ 7372 w 10365"/>
                  <a:gd name="connsiteY123" fmla="*/ 4854 h 10427"/>
                  <a:gd name="connsiteX124" fmla="*/ 7303 w 10365"/>
                  <a:gd name="connsiteY124" fmla="*/ 4843 h 10427"/>
                  <a:gd name="connsiteX125" fmla="*/ 7225 w 10365"/>
                  <a:gd name="connsiteY125" fmla="*/ 4827 h 10427"/>
                  <a:gd name="connsiteX126" fmla="*/ 7294 w 10365"/>
                  <a:gd name="connsiteY126" fmla="*/ 4773 h 10427"/>
                  <a:gd name="connsiteX127" fmla="*/ 7411 w 10365"/>
                  <a:gd name="connsiteY127" fmla="*/ 4703 h 10427"/>
                  <a:gd name="connsiteX128" fmla="*/ 7441 w 10365"/>
                  <a:gd name="connsiteY128" fmla="*/ 4756 h 10427"/>
                  <a:gd name="connsiteX129" fmla="*/ 7619 w 10365"/>
                  <a:gd name="connsiteY129" fmla="*/ 4614 h 10427"/>
                  <a:gd name="connsiteX130" fmla="*/ 7560 w 10365"/>
                  <a:gd name="connsiteY130" fmla="*/ 4517 h 10427"/>
                  <a:gd name="connsiteX131" fmla="*/ 7757 w 10365"/>
                  <a:gd name="connsiteY131" fmla="*/ 4340 h 10427"/>
                  <a:gd name="connsiteX132" fmla="*/ 7816 w 10365"/>
                  <a:gd name="connsiteY132" fmla="*/ 4412 h 10427"/>
                  <a:gd name="connsiteX133" fmla="*/ 7934 w 10365"/>
                  <a:gd name="connsiteY133" fmla="*/ 4154 h 10427"/>
                  <a:gd name="connsiteX134" fmla="*/ 7905 w 10365"/>
                  <a:gd name="connsiteY134" fmla="*/ 4154 h 10427"/>
                  <a:gd name="connsiteX135" fmla="*/ 7836 w 10365"/>
                  <a:gd name="connsiteY135" fmla="*/ 4145 h 10427"/>
                  <a:gd name="connsiteX136" fmla="*/ 7914 w 10365"/>
                  <a:gd name="connsiteY136" fmla="*/ 4040 h 10427"/>
                  <a:gd name="connsiteX137" fmla="*/ 7787 w 10365"/>
                  <a:gd name="connsiteY137" fmla="*/ 4005 h 10427"/>
                  <a:gd name="connsiteX138" fmla="*/ 7678 w 10365"/>
                  <a:gd name="connsiteY138" fmla="*/ 4022 h 10427"/>
                  <a:gd name="connsiteX139" fmla="*/ 7599 w 10365"/>
                  <a:gd name="connsiteY139" fmla="*/ 4014 h 10427"/>
                  <a:gd name="connsiteX140" fmla="*/ 7570 w 10365"/>
                  <a:gd name="connsiteY140" fmla="*/ 3952 h 10427"/>
                  <a:gd name="connsiteX141" fmla="*/ 7619 w 10365"/>
                  <a:gd name="connsiteY141" fmla="*/ 3871 h 10427"/>
                  <a:gd name="connsiteX142" fmla="*/ 7954 w 10365"/>
                  <a:gd name="connsiteY142" fmla="*/ 3757 h 10427"/>
                  <a:gd name="connsiteX143" fmla="*/ 7806 w 10365"/>
                  <a:gd name="connsiteY143" fmla="*/ 3597 h 10427"/>
                  <a:gd name="connsiteX144" fmla="*/ 7934 w 10365"/>
                  <a:gd name="connsiteY144" fmla="*/ 3580 h 10427"/>
                  <a:gd name="connsiteX145" fmla="*/ 7865 w 10365"/>
                  <a:gd name="connsiteY145" fmla="*/ 3376 h 10427"/>
                  <a:gd name="connsiteX146" fmla="*/ 7767 w 10365"/>
                  <a:gd name="connsiteY146" fmla="*/ 3342 h 10427"/>
                  <a:gd name="connsiteX147" fmla="*/ 7619 w 10365"/>
                  <a:gd name="connsiteY147" fmla="*/ 3147 h 10427"/>
                  <a:gd name="connsiteX148" fmla="*/ 7540 w 10365"/>
                  <a:gd name="connsiteY148" fmla="*/ 2864 h 10427"/>
                  <a:gd name="connsiteX149" fmla="*/ 7491 w 10365"/>
                  <a:gd name="connsiteY149" fmla="*/ 2874 h 10427"/>
                  <a:gd name="connsiteX150" fmla="*/ 7421 w 10365"/>
                  <a:gd name="connsiteY150" fmla="*/ 2874 h 10427"/>
                  <a:gd name="connsiteX151" fmla="*/ 7284 w 10365"/>
                  <a:gd name="connsiteY151" fmla="*/ 2821 h 10427"/>
                  <a:gd name="connsiteX152" fmla="*/ 7313 w 10365"/>
                  <a:gd name="connsiteY152" fmla="*/ 2634 h 10427"/>
                  <a:gd name="connsiteX153" fmla="*/ 7421 w 10365"/>
                  <a:gd name="connsiteY153" fmla="*/ 2563 h 10427"/>
                  <a:gd name="connsiteX154" fmla="*/ 7501 w 10365"/>
                  <a:gd name="connsiteY154" fmla="*/ 2449 h 10427"/>
                  <a:gd name="connsiteX155" fmla="*/ 7540 w 10365"/>
                  <a:gd name="connsiteY155" fmla="*/ 2439 h 10427"/>
                  <a:gd name="connsiteX156" fmla="*/ 7579 w 10365"/>
                  <a:gd name="connsiteY156" fmla="*/ 2413 h 10427"/>
                  <a:gd name="connsiteX157" fmla="*/ 7619 w 10365"/>
                  <a:gd name="connsiteY157" fmla="*/ 2360 h 10427"/>
                  <a:gd name="connsiteX158" fmla="*/ 7767 w 10365"/>
                  <a:gd name="connsiteY158" fmla="*/ 2307 h 10427"/>
                  <a:gd name="connsiteX159" fmla="*/ 7787 w 10365"/>
                  <a:gd name="connsiteY159" fmla="*/ 2262 h 10427"/>
                  <a:gd name="connsiteX160" fmla="*/ 7875 w 10365"/>
                  <a:gd name="connsiteY160" fmla="*/ 2202 h 10427"/>
                  <a:gd name="connsiteX161" fmla="*/ 7973 w 10365"/>
                  <a:gd name="connsiteY161" fmla="*/ 2157 h 10427"/>
                  <a:gd name="connsiteX162" fmla="*/ 8053 w 10365"/>
                  <a:gd name="connsiteY162" fmla="*/ 2148 h 10427"/>
                  <a:gd name="connsiteX163" fmla="*/ 8122 w 10365"/>
                  <a:gd name="connsiteY163" fmla="*/ 2121 h 10427"/>
                  <a:gd name="connsiteX164" fmla="*/ 8102 w 10365"/>
                  <a:gd name="connsiteY164" fmla="*/ 2077 h 10427"/>
                  <a:gd name="connsiteX165" fmla="*/ 8132 w 10365"/>
                  <a:gd name="connsiteY165" fmla="*/ 2050 h 10427"/>
                  <a:gd name="connsiteX166" fmla="*/ 7993 w 10365"/>
                  <a:gd name="connsiteY166" fmla="*/ 2042 h 10427"/>
                  <a:gd name="connsiteX167" fmla="*/ 7806 w 10365"/>
                  <a:gd name="connsiteY167" fmla="*/ 2058 h 10427"/>
                  <a:gd name="connsiteX168" fmla="*/ 7717 w 10365"/>
                  <a:gd name="connsiteY168" fmla="*/ 1988 h 10427"/>
                  <a:gd name="connsiteX169" fmla="*/ 7707 w 10365"/>
                  <a:gd name="connsiteY169" fmla="*/ 1937 h 10427"/>
                  <a:gd name="connsiteX170" fmla="*/ 7441 w 10365"/>
                  <a:gd name="connsiteY170" fmla="*/ 2103 h 10427"/>
                  <a:gd name="connsiteX171" fmla="*/ 7284 w 10365"/>
                  <a:gd name="connsiteY171" fmla="*/ 2112 h 10427"/>
                  <a:gd name="connsiteX172" fmla="*/ 7106 w 10365"/>
                  <a:gd name="connsiteY172" fmla="*/ 1971 h 10427"/>
                  <a:gd name="connsiteX173" fmla="*/ 6949 w 10365"/>
                  <a:gd name="connsiteY173" fmla="*/ 1794 h 10427"/>
                  <a:gd name="connsiteX174" fmla="*/ 7067 w 10365"/>
                  <a:gd name="connsiteY174" fmla="*/ 1486 h 10427"/>
                  <a:gd name="connsiteX175" fmla="*/ 7205 w 10365"/>
                  <a:gd name="connsiteY175" fmla="*/ 1493 h 10427"/>
                  <a:gd name="connsiteX176" fmla="*/ 7274 w 10365"/>
                  <a:gd name="connsiteY176" fmla="*/ 1512 h 10427"/>
                  <a:gd name="connsiteX177" fmla="*/ 7481 w 10365"/>
                  <a:gd name="connsiteY177" fmla="*/ 1273 h 10427"/>
                  <a:gd name="connsiteX178" fmla="*/ 7727 w 10365"/>
                  <a:gd name="connsiteY178" fmla="*/ 1132 h 10427"/>
                  <a:gd name="connsiteX179" fmla="*/ 7806 w 10365"/>
                  <a:gd name="connsiteY179" fmla="*/ 1071 h 10427"/>
                  <a:gd name="connsiteX180" fmla="*/ 7885 w 10365"/>
                  <a:gd name="connsiteY180" fmla="*/ 1062 h 10427"/>
                  <a:gd name="connsiteX181" fmla="*/ 7964 w 10365"/>
                  <a:gd name="connsiteY181" fmla="*/ 990 h 10427"/>
                  <a:gd name="connsiteX182" fmla="*/ 8073 w 10365"/>
                  <a:gd name="connsiteY182" fmla="*/ 1167 h 10427"/>
                  <a:gd name="connsiteX183" fmla="*/ 7964 w 10365"/>
                  <a:gd name="connsiteY183" fmla="*/ 1325 h 10427"/>
                  <a:gd name="connsiteX184" fmla="*/ 7954 w 10365"/>
                  <a:gd name="connsiteY184" fmla="*/ 1520 h 10427"/>
                  <a:gd name="connsiteX185" fmla="*/ 7905 w 10365"/>
                  <a:gd name="connsiteY185" fmla="*/ 1627 h 10427"/>
                  <a:gd name="connsiteX186" fmla="*/ 8230 w 10365"/>
                  <a:gd name="connsiteY186" fmla="*/ 1441 h 10427"/>
                  <a:gd name="connsiteX187" fmla="*/ 8535 w 10365"/>
                  <a:gd name="connsiteY187" fmla="*/ 1343 h 10427"/>
                  <a:gd name="connsiteX188" fmla="*/ 8605 w 10365"/>
                  <a:gd name="connsiteY188" fmla="*/ 1369 h 10427"/>
                  <a:gd name="connsiteX189" fmla="*/ 8703 w 10365"/>
                  <a:gd name="connsiteY189" fmla="*/ 1361 h 10427"/>
                  <a:gd name="connsiteX190" fmla="*/ 8911 w 10365"/>
                  <a:gd name="connsiteY190" fmla="*/ 1379 h 10427"/>
                  <a:gd name="connsiteX191" fmla="*/ 8841 w 10365"/>
                  <a:gd name="connsiteY191" fmla="*/ 1609 h 10427"/>
                  <a:gd name="connsiteX192" fmla="*/ 8841 w 10365"/>
                  <a:gd name="connsiteY192" fmla="*/ 1724 h 10427"/>
                  <a:gd name="connsiteX193" fmla="*/ 8743 w 10365"/>
                  <a:gd name="connsiteY193" fmla="*/ 1760 h 10427"/>
                  <a:gd name="connsiteX194" fmla="*/ 8733 w 10365"/>
                  <a:gd name="connsiteY194" fmla="*/ 1865 h 10427"/>
                  <a:gd name="connsiteX195" fmla="*/ 8821 w 10365"/>
                  <a:gd name="connsiteY195" fmla="*/ 1910 h 10427"/>
                  <a:gd name="connsiteX196" fmla="*/ 9137 w 10365"/>
                  <a:gd name="connsiteY196" fmla="*/ 1937 h 10427"/>
                  <a:gd name="connsiteX197" fmla="*/ 9137 w 10365"/>
                  <a:gd name="connsiteY197" fmla="*/ 2165 h 10427"/>
                  <a:gd name="connsiteX198" fmla="*/ 9068 w 10365"/>
                  <a:gd name="connsiteY198" fmla="*/ 2228 h 10427"/>
                  <a:gd name="connsiteX199" fmla="*/ 9226 w 10365"/>
                  <a:gd name="connsiteY199" fmla="*/ 2405 h 10427"/>
                  <a:gd name="connsiteX200" fmla="*/ 9177 w 10365"/>
                  <a:gd name="connsiteY200" fmla="*/ 2571 h 10427"/>
                  <a:gd name="connsiteX201" fmla="*/ 9196 w 10365"/>
                  <a:gd name="connsiteY201" fmla="*/ 2758 h 10427"/>
                  <a:gd name="connsiteX202" fmla="*/ 9226 w 10365"/>
                  <a:gd name="connsiteY202" fmla="*/ 2847 h 10427"/>
                  <a:gd name="connsiteX203" fmla="*/ 9383 w 10365"/>
                  <a:gd name="connsiteY203" fmla="*/ 2812 h 10427"/>
                  <a:gd name="connsiteX204" fmla="*/ 9443 w 10365"/>
                  <a:gd name="connsiteY204" fmla="*/ 2804 h 10427"/>
                  <a:gd name="connsiteX205" fmla="*/ 9522 w 10365"/>
                  <a:gd name="connsiteY205" fmla="*/ 2722 h 10427"/>
                  <a:gd name="connsiteX206" fmla="*/ 9630 w 10365"/>
                  <a:gd name="connsiteY206" fmla="*/ 2722 h 10427"/>
                  <a:gd name="connsiteX207" fmla="*/ 9699 w 10365"/>
                  <a:gd name="connsiteY207" fmla="*/ 2652 h 10427"/>
                  <a:gd name="connsiteX208" fmla="*/ 9739 w 10365"/>
                  <a:gd name="connsiteY208" fmla="*/ 2696 h 10427"/>
                  <a:gd name="connsiteX209" fmla="*/ 9758 w 10365"/>
                  <a:gd name="connsiteY209" fmla="*/ 2563 h 10427"/>
                  <a:gd name="connsiteX210" fmla="*/ 9807 w 10365"/>
                  <a:gd name="connsiteY210" fmla="*/ 2528 h 10427"/>
                  <a:gd name="connsiteX211" fmla="*/ 9857 w 10365"/>
                  <a:gd name="connsiteY211" fmla="*/ 2519 h 10427"/>
                  <a:gd name="connsiteX212" fmla="*/ 9916 w 10365"/>
                  <a:gd name="connsiteY212" fmla="*/ 2316 h 10427"/>
                  <a:gd name="connsiteX213" fmla="*/ 9847 w 10365"/>
                  <a:gd name="connsiteY213" fmla="*/ 2084 h 10427"/>
                  <a:gd name="connsiteX214" fmla="*/ 9669 w 10365"/>
                  <a:gd name="connsiteY214" fmla="*/ 1873 h 10427"/>
                  <a:gd name="connsiteX215" fmla="*/ 9502 w 10365"/>
                  <a:gd name="connsiteY215" fmla="*/ 1590 h 10427"/>
                  <a:gd name="connsiteX216" fmla="*/ 9531 w 10365"/>
                  <a:gd name="connsiteY216" fmla="*/ 1343 h 10427"/>
                  <a:gd name="connsiteX217" fmla="*/ 9975 w 10365"/>
                  <a:gd name="connsiteY217" fmla="*/ 1122 h 10427"/>
                  <a:gd name="connsiteX218" fmla="*/ 9896 w 10365"/>
                  <a:gd name="connsiteY218" fmla="*/ 936 h 10427"/>
                  <a:gd name="connsiteX219" fmla="*/ 10365 w 10365"/>
                  <a:gd name="connsiteY219" fmla="*/ 497 h 10427"/>
                  <a:gd name="connsiteX220" fmla="*/ 113 w 10365"/>
                  <a:gd name="connsiteY220" fmla="*/ 426 h 10427"/>
                  <a:gd name="connsiteX0" fmla="*/ 113 w 10365"/>
                  <a:gd name="connsiteY0" fmla="*/ 426 h 10427"/>
                  <a:gd name="connsiteX1" fmla="*/ 0 w 10365"/>
                  <a:gd name="connsiteY1" fmla="*/ 6247 h 10427"/>
                  <a:gd name="connsiteX2" fmla="*/ 1082 w 10365"/>
                  <a:gd name="connsiteY2" fmla="*/ 6603 h 10427"/>
                  <a:gd name="connsiteX3" fmla="*/ 1103 w 10365"/>
                  <a:gd name="connsiteY3" fmla="*/ 6691 h 10427"/>
                  <a:gd name="connsiteX4" fmla="*/ 1152 w 10365"/>
                  <a:gd name="connsiteY4" fmla="*/ 6878 h 10427"/>
                  <a:gd name="connsiteX5" fmla="*/ 1112 w 10365"/>
                  <a:gd name="connsiteY5" fmla="*/ 7107 h 10427"/>
                  <a:gd name="connsiteX6" fmla="*/ 1103 w 10365"/>
                  <a:gd name="connsiteY6" fmla="*/ 7346 h 10427"/>
                  <a:gd name="connsiteX7" fmla="*/ 1181 w 10365"/>
                  <a:gd name="connsiteY7" fmla="*/ 7302 h 10427"/>
                  <a:gd name="connsiteX8" fmla="*/ 1211 w 10365"/>
                  <a:gd name="connsiteY8" fmla="*/ 7329 h 10427"/>
                  <a:gd name="connsiteX9" fmla="*/ 1329 w 10365"/>
                  <a:gd name="connsiteY9" fmla="*/ 7302 h 10427"/>
                  <a:gd name="connsiteX10" fmla="*/ 1418 w 10365"/>
                  <a:gd name="connsiteY10" fmla="*/ 7356 h 10427"/>
                  <a:gd name="connsiteX11" fmla="*/ 1536 w 10365"/>
                  <a:gd name="connsiteY11" fmla="*/ 7274 h 10427"/>
                  <a:gd name="connsiteX12" fmla="*/ 1645 w 10365"/>
                  <a:gd name="connsiteY12" fmla="*/ 7239 h 10427"/>
                  <a:gd name="connsiteX13" fmla="*/ 1733 w 10365"/>
                  <a:gd name="connsiteY13" fmla="*/ 7098 h 10427"/>
                  <a:gd name="connsiteX14" fmla="*/ 1812 w 10365"/>
                  <a:gd name="connsiteY14" fmla="*/ 7089 h 10427"/>
                  <a:gd name="connsiteX15" fmla="*/ 1960 w 10365"/>
                  <a:gd name="connsiteY15" fmla="*/ 7373 h 10427"/>
                  <a:gd name="connsiteX16" fmla="*/ 2137 w 10365"/>
                  <a:gd name="connsiteY16" fmla="*/ 7878 h 10427"/>
                  <a:gd name="connsiteX17" fmla="*/ 2266 w 10365"/>
                  <a:gd name="connsiteY17" fmla="*/ 7948 h 10427"/>
                  <a:gd name="connsiteX18" fmla="*/ 2285 w 10365"/>
                  <a:gd name="connsiteY18" fmla="*/ 8159 h 10427"/>
                  <a:gd name="connsiteX19" fmla="*/ 2285 w 10365"/>
                  <a:gd name="connsiteY19" fmla="*/ 8514 h 10427"/>
                  <a:gd name="connsiteX20" fmla="*/ 2176 w 10365"/>
                  <a:gd name="connsiteY20" fmla="*/ 8840 h 10427"/>
                  <a:gd name="connsiteX21" fmla="*/ 2176 w 10365"/>
                  <a:gd name="connsiteY21" fmla="*/ 9070 h 10427"/>
                  <a:gd name="connsiteX22" fmla="*/ 2266 w 10365"/>
                  <a:gd name="connsiteY22" fmla="*/ 9114 h 10427"/>
                  <a:gd name="connsiteX23" fmla="*/ 2364 w 10365"/>
                  <a:gd name="connsiteY23" fmla="*/ 9166 h 10427"/>
                  <a:gd name="connsiteX24" fmla="*/ 2611 w 10365"/>
                  <a:gd name="connsiteY24" fmla="*/ 9450 h 10427"/>
                  <a:gd name="connsiteX25" fmla="*/ 2620 w 10365"/>
                  <a:gd name="connsiteY25" fmla="*/ 9467 h 10427"/>
                  <a:gd name="connsiteX26" fmla="*/ 2738 w 10365"/>
                  <a:gd name="connsiteY26" fmla="*/ 9689 h 10427"/>
                  <a:gd name="connsiteX27" fmla="*/ 2699 w 10365"/>
                  <a:gd name="connsiteY27" fmla="*/ 9892 h 10427"/>
                  <a:gd name="connsiteX28" fmla="*/ 2788 w 10365"/>
                  <a:gd name="connsiteY28" fmla="*/ 10086 h 10427"/>
                  <a:gd name="connsiteX29" fmla="*/ 3143 w 10365"/>
                  <a:gd name="connsiteY29" fmla="*/ 10397 h 10427"/>
                  <a:gd name="connsiteX30" fmla="*/ 3380 w 10365"/>
                  <a:gd name="connsiteY30" fmla="*/ 10397 h 10427"/>
                  <a:gd name="connsiteX31" fmla="*/ 3449 w 10365"/>
                  <a:gd name="connsiteY31" fmla="*/ 10228 h 10427"/>
                  <a:gd name="connsiteX32" fmla="*/ 3399 w 10365"/>
                  <a:gd name="connsiteY32" fmla="*/ 9972 h 10427"/>
                  <a:gd name="connsiteX33" fmla="*/ 3222 w 10365"/>
                  <a:gd name="connsiteY33" fmla="*/ 9671 h 10427"/>
                  <a:gd name="connsiteX34" fmla="*/ 3153 w 10365"/>
                  <a:gd name="connsiteY34" fmla="*/ 9583 h 10427"/>
                  <a:gd name="connsiteX35" fmla="*/ 2857 w 10365"/>
                  <a:gd name="connsiteY35" fmla="*/ 9450 h 10427"/>
                  <a:gd name="connsiteX36" fmla="*/ 2738 w 10365"/>
                  <a:gd name="connsiteY36" fmla="*/ 9396 h 10427"/>
                  <a:gd name="connsiteX37" fmla="*/ 2493 w 10365"/>
                  <a:gd name="connsiteY37" fmla="*/ 8955 h 10427"/>
                  <a:gd name="connsiteX38" fmla="*/ 2344 w 10365"/>
                  <a:gd name="connsiteY38" fmla="*/ 8726 h 10427"/>
                  <a:gd name="connsiteX39" fmla="*/ 2423 w 10365"/>
                  <a:gd name="connsiteY39" fmla="*/ 8514 h 10427"/>
                  <a:gd name="connsiteX40" fmla="*/ 2503 w 10365"/>
                  <a:gd name="connsiteY40" fmla="*/ 8247 h 10427"/>
                  <a:gd name="connsiteX41" fmla="*/ 2542 w 10365"/>
                  <a:gd name="connsiteY41" fmla="*/ 8008 h 10427"/>
                  <a:gd name="connsiteX42" fmla="*/ 2611 w 10365"/>
                  <a:gd name="connsiteY42" fmla="*/ 7948 h 10427"/>
                  <a:gd name="connsiteX43" fmla="*/ 2709 w 10365"/>
                  <a:gd name="connsiteY43" fmla="*/ 7974 h 10427"/>
                  <a:gd name="connsiteX44" fmla="*/ 2808 w 10365"/>
                  <a:gd name="connsiteY44" fmla="*/ 8027 h 10427"/>
                  <a:gd name="connsiteX45" fmla="*/ 2818 w 10365"/>
                  <a:gd name="connsiteY45" fmla="*/ 8115 h 10427"/>
                  <a:gd name="connsiteX46" fmla="*/ 2877 w 10365"/>
                  <a:gd name="connsiteY46" fmla="*/ 8133 h 10427"/>
                  <a:gd name="connsiteX47" fmla="*/ 2965 w 10365"/>
                  <a:gd name="connsiteY47" fmla="*/ 8133 h 10427"/>
                  <a:gd name="connsiteX48" fmla="*/ 3035 w 10365"/>
                  <a:gd name="connsiteY48" fmla="*/ 8141 h 10427"/>
                  <a:gd name="connsiteX49" fmla="*/ 3104 w 10365"/>
                  <a:gd name="connsiteY49" fmla="*/ 8212 h 10427"/>
                  <a:gd name="connsiteX50" fmla="*/ 3370 w 10365"/>
                  <a:gd name="connsiteY50" fmla="*/ 8514 h 10427"/>
                  <a:gd name="connsiteX51" fmla="*/ 3478 w 10365"/>
                  <a:gd name="connsiteY51" fmla="*/ 8549 h 10427"/>
                  <a:gd name="connsiteX52" fmla="*/ 3566 w 10365"/>
                  <a:gd name="connsiteY52" fmla="*/ 8531 h 10427"/>
                  <a:gd name="connsiteX53" fmla="*/ 3656 w 10365"/>
                  <a:gd name="connsiteY53" fmla="*/ 8848 h 10427"/>
                  <a:gd name="connsiteX54" fmla="*/ 3754 w 10365"/>
                  <a:gd name="connsiteY54" fmla="*/ 8981 h 10427"/>
                  <a:gd name="connsiteX55" fmla="*/ 4020 w 10365"/>
                  <a:gd name="connsiteY55" fmla="*/ 8822 h 10427"/>
                  <a:gd name="connsiteX56" fmla="*/ 4306 w 10365"/>
                  <a:gd name="connsiteY56" fmla="*/ 8575 h 10427"/>
                  <a:gd name="connsiteX57" fmla="*/ 4464 w 10365"/>
                  <a:gd name="connsiteY57" fmla="*/ 8531 h 10427"/>
                  <a:gd name="connsiteX58" fmla="*/ 4553 w 10365"/>
                  <a:gd name="connsiteY58" fmla="*/ 8521 h 10427"/>
                  <a:gd name="connsiteX59" fmla="*/ 4750 w 10365"/>
                  <a:gd name="connsiteY59" fmla="*/ 8318 h 10427"/>
                  <a:gd name="connsiteX60" fmla="*/ 4799 w 10365"/>
                  <a:gd name="connsiteY60" fmla="*/ 8027 h 10427"/>
                  <a:gd name="connsiteX61" fmla="*/ 4750 w 10365"/>
                  <a:gd name="connsiteY61" fmla="*/ 7858 h 10427"/>
                  <a:gd name="connsiteX62" fmla="*/ 4651 w 10365"/>
                  <a:gd name="connsiteY62" fmla="*/ 7655 h 10427"/>
                  <a:gd name="connsiteX63" fmla="*/ 4602 w 10365"/>
                  <a:gd name="connsiteY63" fmla="*/ 7506 h 10427"/>
                  <a:gd name="connsiteX64" fmla="*/ 4454 w 10365"/>
                  <a:gd name="connsiteY64" fmla="*/ 7346 h 10427"/>
                  <a:gd name="connsiteX65" fmla="*/ 4277 w 10365"/>
                  <a:gd name="connsiteY65" fmla="*/ 7213 h 10427"/>
                  <a:gd name="connsiteX66" fmla="*/ 4128 w 10365"/>
                  <a:gd name="connsiteY66" fmla="*/ 6949 h 10427"/>
                  <a:gd name="connsiteX67" fmla="*/ 4020 w 10365"/>
                  <a:gd name="connsiteY67" fmla="*/ 6717 h 10427"/>
                  <a:gd name="connsiteX68" fmla="*/ 3961 w 10365"/>
                  <a:gd name="connsiteY68" fmla="*/ 6717 h 10427"/>
                  <a:gd name="connsiteX69" fmla="*/ 3961 w 10365"/>
                  <a:gd name="connsiteY69" fmla="*/ 6612 h 10427"/>
                  <a:gd name="connsiteX70" fmla="*/ 4030 w 10365"/>
                  <a:gd name="connsiteY70" fmla="*/ 6435 h 10427"/>
                  <a:gd name="connsiteX71" fmla="*/ 4188 w 10365"/>
                  <a:gd name="connsiteY71" fmla="*/ 6329 h 10427"/>
                  <a:gd name="connsiteX72" fmla="*/ 4385 w 10365"/>
                  <a:gd name="connsiteY72" fmla="*/ 6162 h 10427"/>
                  <a:gd name="connsiteX73" fmla="*/ 4572 w 10365"/>
                  <a:gd name="connsiteY73" fmla="*/ 6020 h 10427"/>
                  <a:gd name="connsiteX74" fmla="*/ 4641 w 10365"/>
                  <a:gd name="connsiteY74" fmla="*/ 6046 h 10427"/>
                  <a:gd name="connsiteX75" fmla="*/ 4721 w 10365"/>
                  <a:gd name="connsiteY75" fmla="*/ 5975 h 10427"/>
                  <a:gd name="connsiteX76" fmla="*/ 4898 w 10365"/>
                  <a:gd name="connsiteY76" fmla="*/ 5994 h 10427"/>
                  <a:gd name="connsiteX77" fmla="*/ 4927 w 10365"/>
                  <a:gd name="connsiteY77" fmla="*/ 6082 h 10427"/>
                  <a:gd name="connsiteX78" fmla="*/ 4898 w 10365"/>
                  <a:gd name="connsiteY78" fmla="*/ 6162 h 10427"/>
                  <a:gd name="connsiteX79" fmla="*/ 4907 w 10365"/>
                  <a:gd name="connsiteY79" fmla="*/ 6321 h 10427"/>
                  <a:gd name="connsiteX80" fmla="*/ 4997 w 10365"/>
                  <a:gd name="connsiteY80" fmla="*/ 6303 h 10427"/>
                  <a:gd name="connsiteX81" fmla="*/ 5085 w 10365"/>
                  <a:gd name="connsiteY81" fmla="*/ 6286 h 10427"/>
                  <a:gd name="connsiteX82" fmla="*/ 5095 w 10365"/>
                  <a:gd name="connsiteY82" fmla="*/ 6251 h 10427"/>
                  <a:gd name="connsiteX83" fmla="*/ 5016 w 10365"/>
                  <a:gd name="connsiteY83" fmla="*/ 6179 h 10427"/>
                  <a:gd name="connsiteX84" fmla="*/ 5066 w 10365"/>
                  <a:gd name="connsiteY84" fmla="*/ 6099 h 10427"/>
                  <a:gd name="connsiteX85" fmla="*/ 5105 w 10365"/>
                  <a:gd name="connsiteY85" fmla="*/ 6012 h 10427"/>
                  <a:gd name="connsiteX86" fmla="*/ 5242 w 10365"/>
                  <a:gd name="connsiteY86" fmla="*/ 6002 h 10427"/>
                  <a:gd name="connsiteX87" fmla="*/ 5381 w 10365"/>
                  <a:gd name="connsiteY87" fmla="*/ 6002 h 10427"/>
                  <a:gd name="connsiteX88" fmla="*/ 5479 w 10365"/>
                  <a:gd name="connsiteY88" fmla="*/ 5957 h 10427"/>
                  <a:gd name="connsiteX89" fmla="*/ 5588 w 10365"/>
                  <a:gd name="connsiteY89" fmla="*/ 5922 h 10427"/>
                  <a:gd name="connsiteX90" fmla="*/ 5726 w 10365"/>
                  <a:gd name="connsiteY90" fmla="*/ 5800 h 10427"/>
                  <a:gd name="connsiteX91" fmla="*/ 5736 w 10365"/>
                  <a:gd name="connsiteY91" fmla="*/ 5808 h 10427"/>
                  <a:gd name="connsiteX92" fmla="*/ 5755 w 10365"/>
                  <a:gd name="connsiteY92" fmla="*/ 5720 h 10427"/>
                  <a:gd name="connsiteX93" fmla="*/ 5736 w 10365"/>
                  <a:gd name="connsiteY93" fmla="*/ 5684 h 10427"/>
                  <a:gd name="connsiteX94" fmla="*/ 5794 w 10365"/>
                  <a:gd name="connsiteY94" fmla="*/ 5684 h 10427"/>
                  <a:gd name="connsiteX95" fmla="*/ 5884 w 10365"/>
                  <a:gd name="connsiteY95" fmla="*/ 5666 h 10427"/>
                  <a:gd name="connsiteX96" fmla="*/ 5953 w 10365"/>
                  <a:gd name="connsiteY96" fmla="*/ 5736 h 10427"/>
                  <a:gd name="connsiteX97" fmla="*/ 6002 w 10365"/>
                  <a:gd name="connsiteY97" fmla="*/ 5825 h 10427"/>
                  <a:gd name="connsiteX98" fmla="*/ 6041 w 10365"/>
                  <a:gd name="connsiteY98" fmla="*/ 5843 h 10427"/>
                  <a:gd name="connsiteX99" fmla="*/ 6130 w 10365"/>
                  <a:gd name="connsiteY99" fmla="*/ 5870 h 10427"/>
                  <a:gd name="connsiteX100" fmla="*/ 6130 w 10365"/>
                  <a:gd name="connsiteY100" fmla="*/ 5791 h 10427"/>
                  <a:gd name="connsiteX101" fmla="*/ 6238 w 10365"/>
                  <a:gd name="connsiteY101" fmla="*/ 5754 h 10427"/>
                  <a:gd name="connsiteX102" fmla="*/ 6258 w 10365"/>
                  <a:gd name="connsiteY102" fmla="*/ 5791 h 10427"/>
                  <a:gd name="connsiteX103" fmla="*/ 6307 w 10365"/>
                  <a:gd name="connsiteY103" fmla="*/ 5773 h 10427"/>
                  <a:gd name="connsiteX104" fmla="*/ 6367 w 10365"/>
                  <a:gd name="connsiteY104" fmla="*/ 5765 h 10427"/>
                  <a:gd name="connsiteX105" fmla="*/ 6377 w 10365"/>
                  <a:gd name="connsiteY105" fmla="*/ 5736 h 10427"/>
                  <a:gd name="connsiteX106" fmla="*/ 6564 w 10365"/>
                  <a:gd name="connsiteY106" fmla="*/ 5736 h 10427"/>
                  <a:gd name="connsiteX107" fmla="*/ 6653 w 10365"/>
                  <a:gd name="connsiteY107" fmla="*/ 5640 h 10427"/>
                  <a:gd name="connsiteX108" fmla="*/ 6663 w 10365"/>
                  <a:gd name="connsiteY108" fmla="*/ 5559 h 10427"/>
                  <a:gd name="connsiteX109" fmla="*/ 6820 w 10365"/>
                  <a:gd name="connsiteY109" fmla="*/ 5445 h 10427"/>
                  <a:gd name="connsiteX110" fmla="*/ 6978 w 10365"/>
                  <a:gd name="connsiteY110" fmla="*/ 5392 h 10427"/>
                  <a:gd name="connsiteX111" fmla="*/ 6988 w 10365"/>
                  <a:gd name="connsiteY111" fmla="*/ 5295 h 10427"/>
                  <a:gd name="connsiteX112" fmla="*/ 7155 w 10365"/>
                  <a:gd name="connsiteY112" fmla="*/ 5224 h 10427"/>
                  <a:gd name="connsiteX113" fmla="*/ 7205 w 10365"/>
                  <a:gd name="connsiteY113" fmla="*/ 5189 h 10427"/>
                  <a:gd name="connsiteX114" fmla="*/ 7264 w 10365"/>
                  <a:gd name="connsiteY114" fmla="*/ 5163 h 10427"/>
                  <a:gd name="connsiteX115" fmla="*/ 7303 w 10365"/>
                  <a:gd name="connsiteY115" fmla="*/ 5137 h 10427"/>
                  <a:gd name="connsiteX116" fmla="*/ 7294 w 10365"/>
                  <a:gd name="connsiteY116" fmla="*/ 5093 h 10427"/>
                  <a:gd name="connsiteX117" fmla="*/ 7353 w 10365"/>
                  <a:gd name="connsiteY117" fmla="*/ 5074 h 10427"/>
                  <a:gd name="connsiteX118" fmla="*/ 7411 w 10365"/>
                  <a:gd name="connsiteY118" fmla="*/ 5065 h 10427"/>
                  <a:gd name="connsiteX119" fmla="*/ 7343 w 10365"/>
                  <a:gd name="connsiteY119" fmla="*/ 5057 h 10427"/>
                  <a:gd name="connsiteX120" fmla="*/ 7353 w 10365"/>
                  <a:gd name="connsiteY120" fmla="*/ 5004 h 10427"/>
                  <a:gd name="connsiteX121" fmla="*/ 7303 w 10365"/>
                  <a:gd name="connsiteY121" fmla="*/ 5011 h 10427"/>
                  <a:gd name="connsiteX122" fmla="*/ 7254 w 10365"/>
                  <a:gd name="connsiteY122" fmla="*/ 5021 h 10427"/>
                  <a:gd name="connsiteX123" fmla="*/ 7372 w 10365"/>
                  <a:gd name="connsiteY123" fmla="*/ 4854 h 10427"/>
                  <a:gd name="connsiteX124" fmla="*/ 7303 w 10365"/>
                  <a:gd name="connsiteY124" fmla="*/ 4843 h 10427"/>
                  <a:gd name="connsiteX125" fmla="*/ 7225 w 10365"/>
                  <a:gd name="connsiteY125" fmla="*/ 4827 h 10427"/>
                  <a:gd name="connsiteX126" fmla="*/ 7294 w 10365"/>
                  <a:gd name="connsiteY126" fmla="*/ 4773 h 10427"/>
                  <a:gd name="connsiteX127" fmla="*/ 7411 w 10365"/>
                  <a:gd name="connsiteY127" fmla="*/ 4703 h 10427"/>
                  <a:gd name="connsiteX128" fmla="*/ 7441 w 10365"/>
                  <a:gd name="connsiteY128" fmla="*/ 4756 h 10427"/>
                  <a:gd name="connsiteX129" fmla="*/ 7619 w 10365"/>
                  <a:gd name="connsiteY129" fmla="*/ 4614 h 10427"/>
                  <a:gd name="connsiteX130" fmla="*/ 7560 w 10365"/>
                  <a:gd name="connsiteY130" fmla="*/ 4517 h 10427"/>
                  <a:gd name="connsiteX131" fmla="*/ 7757 w 10365"/>
                  <a:gd name="connsiteY131" fmla="*/ 4340 h 10427"/>
                  <a:gd name="connsiteX132" fmla="*/ 7816 w 10365"/>
                  <a:gd name="connsiteY132" fmla="*/ 4412 h 10427"/>
                  <a:gd name="connsiteX133" fmla="*/ 7934 w 10365"/>
                  <a:gd name="connsiteY133" fmla="*/ 4154 h 10427"/>
                  <a:gd name="connsiteX134" fmla="*/ 7905 w 10365"/>
                  <a:gd name="connsiteY134" fmla="*/ 4154 h 10427"/>
                  <a:gd name="connsiteX135" fmla="*/ 7836 w 10365"/>
                  <a:gd name="connsiteY135" fmla="*/ 4145 h 10427"/>
                  <a:gd name="connsiteX136" fmla="*/ 7914 w 10365"/>
                  <a:gd name="connsiteY136" fmla="*/ 4040 h 10427"/>
                  <a:gd name="connsiteX137" fmla="*/ 7787 w 10365"/>
                  <a:gd name="connsiteY137" fmla="*/ 4005 h 10427"/>
                  <a:gd name="connsiteX138" fmla="*/ 7678 w 10365"/>
                  <a:gd name="connsiteY138" fmla="*/ 4022 h 10427"/>
                  <a:gd name="connsiteX139" fmla="*/ 7599 w 10365"/>
                  <a:gd name="connsiteY139" fmla="*/ 4014 h 10427"/>
                  <a:gd name="connsiteX140" fmla="*/ 7570 w 10365"/>
                  <a:gd name="connsiteY140" fmla="*/ 3952 h 10427"/>
                  <a:gd name="connsiteX141" fmla="*/ 7619 w 10365"/>
                  <a:gd name="connsiteY141" fmla="*/ 3871 h 10427"/>
                  <a:gd name="connsiteX142" fmla="*/ 7954 w 10365"/>
                  <a:gd name="connsiteY142" fmla="*/ 3757 h 10427"/>
                  <a:gd name="connsiteX143" fmla="*/ 7806 w 10365"/>
                  <a:gd name="connsiteY143" fmla="*/ 3597 h 10427"/>
                  <a:gd name="connsiteX144" fmla="*/ 7934 w 10365"/>
                  <a:gd name="connsiteY144" fmla="*/ 3580 h 10427"/>
                  <a:gd name="connsiteX145" fmla="*/ 7865 w 10365"/>
                  <a:gd name="connsiteY145" fmla="*/ 3376 h 10427"/>
                  <a:gd name="connsiteX146" fmla="*/ 7767 w 10365"/>
                  <a:gd name="connsiteY146" fmla="*/ 3342 h 10427"/>
                  <a:gd name="connsiteX147" fmla="*/ 7619 w 10365"/>
                  <a:gd name="connsiteY147" fmla="*/ 3147 h 10427"/>
                  <a:gd name="connsiteX148" fmla="*/ 7540 w 10365"/>
                  <a:gd name="connsiteY148" fmla="*/ 2864 h 10427"/>
                  <a:gd name="connsiteX149" fmla="*/ 7491 w 10365"/>
                  <a:gd name="connsiteY149" fmla="*/ 2874 h 10427"/>
                  <a:gd name="connsiteX150" fmla="*/ 7421 w 10365"/>
                  <a:gd name="connsiteY150" fmla="*/ 2874 h 10427"/>
                  <a:gd name="connsiteX151" fmla="*/ 7284 w 10365"/>
                  <a:gd name="connsiteY151" fmla="*/ 2821 h 10427"/>
                  <a:gd name="connsiteX152" fmla="*/ 7313 w 10365"/>
                  <a:gd name="connsiteY152" fmla="*/ 2634 h 10427"/>
                  <a:gd name="connsiteX153" fmla="*/ 7421 w 10365"/>
                  <a:gd name="connsiteY153" fmla="*/ 2563 h 10427"/>
                  <a:gd name="connsiteX154" fmla="*/ 7501 w 10365"/>
                  <a:gd name="connsiteY154" fmla="*/ 2449 h 10427"/>
                  <a:gd name="connsiteX155" fmla="*/ 7540 w 10365"/>
                  <a:gd name="connsiteY155" fmla="*/ 2439 h 10427"/>
                  <a:gd name="connsiteX156" fmla="*/ 7579 w 10365"/>
                  <a:gd name="connsiteY156" fmla="*/ 2413 h 10427"/>
                  <a:gd name="connsiteX157" fmla="*/ 7619 w 10365"/>
                  <a:gd name="connsiteY157" fmla="*/ 2360 h 10427"/>
                  <a:gd name="connsiteX158" fmla="*/ 7767 w 10365"/>
                  <a:gd name="connsiteY158" fmla="*/ 2307 h 10427"/>
                  <a:gd name="connsiteX159" fmla="*/ 7787 w 10365"/>
                  <a:gd name="connsiteY159" fmla="*/ 2262 h 10427"/>
                  <a:gd name="connsiteX160" fmla="*/ 7875 w 10365"/>
                  <a:gd name="connsiteY160" fmla="*/ 2202 h 10427"/>
                  <a:gd name="connsiteX161" fmla="*/ 7973 w 10365"/>
                  <a:gd name="connsiteY161" fmla="*/ 2157 h 10427"/>
                  <a:gd name="connsiteX162" fmla="*/ 8053 w 10365"/>
                  <a:gd name="connsiteY162" fmla="*/ 2148 h 10427"/>
                  <a:gd name="connsiteX163" fmla="*/ 8122 w 10365"/>
                  <a:gd name="connsiteY163" fmla="*/ 2121 h 10427"/>
                  <a:gd name="connsiteX164" fmla="*/ 8102 w 10365"/>
                  <a:gd name="connsiteY164" fmla="*/ 2077 h 10427"/>
                  <a:gd name="connsiteX165" fmla="*/ 8132 w 10365"/>
                  <a:gd name="connsiteY165" fmla="*/ 2050 h 10427"/>
                  <a:gd name="connsiteX166" fmla="*/ 7993 w 10365"/>
                  <a:gd name="connsiteY166" fmla="*/ 2042 h 10427"/>
                  <a:gd name="connsiteX167" fmla="*/ 7806 w 10365"/>
                  <a:gd name="connsiteY167" fmla="*/ 2058 h 10427"/>
                  <a:gd name="connsiteX168" fmla="*/ 7717 w 10365"/>
                  <a:gd name="connsiteY168" fmla="*/ 1988 h 10427"/>
                  <a:gd name="connsiteX169" fmla="*/ 7707 w 10365"/>
                  <a:gd name="connsiteY169" fmla="*/ 1937 h 10427"/>
                  <a:gd name="connsiteX170" fmla="*/ 7441 w 10365"/>
                  <a:gd name="connsiteY170" fmla="*/ 2103 h 10427"/>
                  <a:gd name="connsiteX171" fmla="*/ 7284 w 10365"/>
                  <a:gd name="connsiteY171" fmla="*/ 2112 h 10427"/>
                  <a:gd name="connsiteX172" fmla="*/ 7106 w 10365"/>
                  <a:gd name="connsiteY172" fmla="*/ 1971 h 10427"/>
                  <a:gd name="connsiteX173" fmla="*/ 6949 w 10365"/>
                  <a:gd name="connsiteY173" fmla="*/ 1794 h 10427"/>
                  <a:gd name="connsiteX174" fmla="*/ 7067 w 10365"/>
                  <a:gd name="connsiteY174" fmla="*/ 1486 h 10427"/>
                  <a:gd name="connsiteX175" fmla="*/ 7205 w 10365"/>
                  <a:gd name="connsiteY175" fmla="*/ 1493 h 10427"/>
                  <a:gd name="connsiteX176" fmla="*/ 7274 w 10365"/>
                  <a:gd name="connsiteY176" fmla="*/ 1512 h 10427"/>
                  <a:gd name="connsiteX177" fmla="*/ 7481 w 10365"/>
                  <a:gd name="connsiteY177" fmla="*/ 1273 h 10427"/>
                  <a:gd name="connsiteX178" fmla="*/ 7727 w 10365"/>
                  <a:gd name="connsiteY178" fmla="*/ 1132 h 10427"/>
                  <a:gd name="connsiteX179" fmla="*/ 7806 w 10365"/>
                  <a:gd name="connsiteY179" fmla="*/ 1071 h 10427"/>
                  <a:gd name="connsiteX180" fmla="*/ 7885 w 10365"/>
                  <a:gd name="connsiteY180" fmla="*/ 1062 h 10427"/>
                  <a:gd name="connsiteX181" fmla="*/ 7964 w 10365"/>
                  <a:gd name="connsiteY181" fmla="*/ 990 h 10427"/>
                  <a:gd name="connsiteX182" fmla="*/ 8073 w 10365"/>
                  <a:gd name="connsiteY182" fmla="*/ 1167 h 10427"/>
                  <a:gd name="connsiteX183" fmla="*/ 7964 w 10365"/>
                  <a:gd name="connsiteY183" fmla="*/ 1325 h 10427"/>
                  <a:gd name="connsiteX184" fmla="*/ 7954 w 10365"/>
                  <a:gd name="connsiteY184" fmla="*/ 1520 h 10427"/>
                  <a:gd name="connsiteX185" fmla="*/ 7905 w 10365"/>
                  <a:gd name="connsiteY185" fmla="*/ 1627 h 10427"/>
                  <a:gd name="connsiteX186" fmla="*/ 8230 w 10365"/>
                  <a:gd name="connsiteY186" fmla="*/ 1441 h 10427"/>
                  <a:gd name="connsiteX187" fmla="*/ 8535 w 10365"/>
                  <a:gd name="connsiteY187" fmla="*/ 1343 h 10427"/>
                  <a:gd name="connsiteX188" fmla="*/ 8605 w 10365"/>
                  <a:gd name="connsiteY188" fmla="*/ 1369 h 10427"/>
                  <a:gd name="connsiteX189" fmla="*/ 8703 w 10365"/>
                  <a:gd name="connsiteY189" fmla="*/ 1361 h 10427"/>
                  <a:gd name="connsiteX190" fmla="*/ 8911 w 10365"/>
                  <a:gd name="connsiteY190" fmla="*/ 1379 h 10427"/>
                  <a:gd name="connsiteX191" fmla="*/ 8841 w 10365"/>
                  <a:gd name="connsiteY191" fmla="*/ 1609 h 10427"/>
                  <a:gd name="connsiteX192" fmla="*/ 8841 w 10365"/>
                  <a:gd name="connsiteY192" fmla="*/ 1724 h 10427"/>
                  <a:gd name="connsiteX193" fmla="*/ 8743 w 10365"/>
                  <a:gd name="connsiteY193" fmla="*/ 1760 h 10427"/>
                  <a:gd name="connsiteX194" fmla="*/ 8733 w 10365"/>
                  <a:gd name="connsiteY194" fmla="*/ 1865 h 10427"/>
                  <a:gd name="connsiteX195" fmla="*/ 8821 w 10365"/>
                  <a:gd name="connsiteY195" fmla="*/ 1910 h 10427"/>
                  <a:gd name="connsiteX196" fmla="*/ 9137 w 10365"/>
                  <a:gd name="connsiteY196" fmla="*/ 1937 h 10427"/>
                  <a:gd name="connsiteX197" fmla="*/ 9137 w 10365"/>
                  <a:gd name="connsiteY197" fmla="*/ 2165 h 10427"/>
                  <a:gd name="connsiteX198" fmla="*/ 9068 w 10365"/>
                  <a:gd name="connsiteY198" fmla="*/ 2228 h 10427"/>
                  <a:gd name="connsiteX199" fmla="*/ 9226 w 10365"/>
                  <a:gd name="connsiteY199" fmla="*/ 2405 h 10427"/>
                  <a:gd name="connsiteX200" fmla="*/ 9177 w 10365"/>
                  <a:gd name="connsiteY200" fmla="*/ 2571 h 10427"/>
                  <a:gd name="connsiteX201" fmla="*/ 9196 w 10365"/>
                  <a:gd name="connsiteY201" fmla="*/ 2758 h 10427"/>
                  <a:gd name="connsiteX202" fmla="*/ 9226 w 10365"/>
                  <a:gd name="connsiteY202" fmla="*/ 2847 h 10427"/>
                  <a:gd name="connsiteX203" fmla="*/ 9383 w 10365"/>
                  <a:gd name="connsiteY203" fmla="*/ 2812 h 10427"/>
                  <a:gd name="connsiteX204" fmla="*/ 9443 w 10365"/>
                  <a:gd name="connsiteY204" fmla="*/ 2804 h 10427"/>
                  <a:gd name="connsiteX205" fmla="*/ 9522 w 10365"/>
                  <a:gd name="connsiteY205" fmla="*/ 2722 h 10427"/>
                  <a:gd name="connsiteX206" fmla="*/ 9630 w 10365"/>
                  <a:gd name="connsiteY206" fmla="*/ 2722 h 10427"/>
                  <a:gd name="connsiteX207" fmla="*/ 9699 w 10365"/>
                  <a:gd name="connsiteY207" fmla="*/ 2652 h 10427"/>
                  <a:gd name="connsiteX208" fmla="*/ 9739 w 10365"/>
                  <a:gd name="connsiteY208" fmla="*/ 2696 h 10427"/>
                  <a:gd name="connsiteX209" fmla="*/ 9758 w 10365"/>
                  <a:gd name="connsiteY209" fmla="*/ 2563 h 10427"/>
                  <a:gd name="connsiteX210" fmla="*/ 9807 w 10365"/>
                  <a:gd name="connsiteY210" fmla="*/ 2528 h 10427"/>
                  <a:gd name="connsiteX211" fmla="*/ 9857 w 10365"/>
                  <a:gd name="connsiteY211" fmla="*/ 2519 h 10427"/>
                  <a:gd name="connsiteX212" fmla="*/ 9916 w 10365"/>
                  <a:gd name="connsiteY212" fmla="*/ 2316 h 10427"/>
                  <a:gd name="connsiteX213" fmla="*/ 9847 w 10365"/>
                  <a:gd name="connsiteY213" fmla="*/ 2084 h 10427"/>
                  <a:gd name="connsiteX214" fmla="*/ 9669 w 10365"/>
                  <a:gd name="connsiteY214" fmla="*/ 1873 h 10427"/>
                  <a:gd name="connsiteX215" fmla="*/ 9502 w 10365"/>
                  <a:gd name="connsiteY215" fmla="*/ 1590 h 10427"/>
                  <a:gd name="connsiteX216" fmla="*/ 9531 w 10365"/>
                  <a:gd name="connsiteY216" fmla="*/ 1343 h 10427"/>
                  <a:gd name="connsiteX217" fmla="*/ 9975 w 10365"/>
                  <a:gd name="connsiteY217" fmla="*/ 1122 h 10427"/>
                  <a:gd name="connsiteX218" fmla="*/ 9896 w 10365"/>
                  <a:gd name="connsiteY218" fmla="*/ 936 h 10427"/>
                  <a:gd name="connsiteX219" fmla="*/ 10365 w 10365"/>
                  <a:gd name="connsiteY219" fmla="*/ 497 h 10427"/>
                  <a:gd name="connsiteX220" fmla="*/ 113 w 10365"/>
                  <a:gd name="connsiteY220" fmla="*/ 426 h 10427"/>
                  <a:gd name="connsiteX0" fmla="*/ 113 w 10365"/>
                  <a:gd name="connsiteY0" fmla="*/ 426 h 10427"/>
                  <a:gd name="connsiteX1" fmla="*/ 0 w 10365"/>
                  <a:gd name="connsiteY1" fmla="*/ 6247 h 10427"/>
                  <a:gd name="connsiteX2" fmla="*/ 1082 w 10365"/>
                  <a:gd name="connsiteY2" fmla="*/ 6603 h 10427"/>
                  <a:gd name="connsiteX3" fmla="*/ 1103 w 10365"/>
                  <a:gd name="connsiteY3" fmla="*/ 6691 h 10427"/>
                  <a:gd name="connsiteX4" fmla="*/ 1152 w 10365"/>
                  <a:gd name="connsiteY4" fmla="*/ 6878 h 10427"/>
                  <a:gd name="connsiteX5" fmla="*/ 1112 w 10365"/>
                  <a:gd name="connsiteY5" fmla="*/ 7107 h 10427"/>
                  <a:gd name="connsiteX6" fmla="*/ 1103 w 10365"/>
                  <a:gd name="connsiteY6" fmla="*/ 7346 h 10427"/>
                  <a:gd name="connsiteX7" fmla="*/ 1181 w 10365"/>
                  <a:gd name="connsiteY7" fmla="*/ 7302 h 10427"/>
                  <a:gd name="connsiteX8" fmla="*/ 1211 w 10365"/>
                  <a:gd name="connsiteY8" fmla="*/ 7329 h 10427"/>
                  <a:gd name="connsiteX9" fmla="*/ 1329 w 10365"/>
                  <a:gd name="connsiteY9" fmla="*/ 7302 h 10427"/>
                  <a:gd name="connsiteX10" fmla="*/ 1418 w 10365"/>
                  <a:gd name="connsiteY10" fmla="*/ 7356 h 10427"/>
                  <a:gd name="connsiteX11" fmla="*/ 1536 w 10365"/>
                  <a:gd name="connsiteY11" fmla="*/ 7274 h 10427"/>
                  <a:gd name="connsiteX12" fmla="*/ 1645 w 10365"/>
                  <a:gd name="connsiteY12" fmla="*/ 7239 h 10427"/>
                  <a:gd name="connsiteX13" fmla="*/ 1733 w 10365"/>
                  <a:gd name="connsiteY13" fmla="*/ 7098 h 10427"/>
                  <a:gd name="connsiteX14" fmla="*/ 1812 w 10365"/>
                  <a:gd name="connsiteY14" fmla="*/ 7089 h 10427"/>
                  <a:gd name="connsiteX15" fmla="*/ 1960 w 10365"/>
                  <a:gd name="connsiteY15" fmla="*/ 7373 h 10427"/>
                  <a:gd name="connsiteX16" fmla="*/ 2137 w 10365"/>
                  <a:gd name="connsiteY16" fmla="*/ 7878 h 10427"/>
                  <a:gd name="connsiteX17" fmla="*/ 2266 w 10365"/>
                  <a:gd name="connsiteY17" fmla="*/ 7948 h 10427"/>
                  <a:gd name="connsiteX18" fmla="*/ 2285 w 10365"/>
                  <a:gd name="connsiteY18" fmla="*/ 8159 h 10427"/>
                  <a:gd name="connsiteX19" fmla="*/ 2285 w 10365"/>
                  <a:gd name="connsiteY19" fmla="*/ 8514 h 10427"/>
                  <a:gd name="connsiteX20" fmla="*/ 2176 w 10365"/>
                  <a:gd name="connsiteY20" fmla="*/ 8840 h 10427"/>
                  <a:gd name="connsiteX21" fmla="*/ 2176 w 10365"/>
                  <a:gd name="connsiteY21" fmla="*/ 9070 h 10427"/>
                  <a:gd name="connsiteX22" fmla="*/ 2266 w 10365"/>
                  <a:gd name="connsiteY22" fmla="*/ 9114 h 10427"/>
                  <a:gd name="connsiteX23" fmla="*/ 2364 w 10365"/>
                  <a:gd name="connsiteY23" fmla="*/ 9166 h 10427"/>
                  <a:gd name="connsiteX24" fmla="*/ 2611 w 10365"/>
                  <a:gd name="connsiteY24" fmla="*/ 9450 h 10427"/>
                  <a:gd name="connsiteX25" fmla="*/ 2620 w 10365"/>
                  <a:gd name="connsiteY25" fmla="*/ 9467 h 10427"/>
                  <a:gd name="connsiteX26" fmla="*/ 2738 w 10365"/>
                  <a:gd name="connsiteY26" fmla="*/ 9689 h 10427"/>
                  <a:gd name="connsiteX27" fmla="*/ 2699 w 10365"/>
                  <a:gd name="connsiteY27" fmla="*/ 9892 h 10427"/>
                  <a:gd name="connsiteX28" fmla="*/ 2788 w 10365"/>
                  <a:gd name="connsiteY28" fmla="*/ 10086 h 10427"/>
                  <a:gd name="connsiteX29" fmla="*/ 3143 w 10365"/>
                  <a:gd name="connsiteY29" fmla="*/ 10397 h 10427"/>
                  <a:gd name="connsiteX30" fmla="*/ 3380 w 10365"/>
                  <a:gd name="connsiteY30" fmla="*/ 10397 h 10427"/>
                  <a:gd name="connsiteX31" fmla="*/ 3449 w 10365"/>
                  <a:gd name="connsiteY31" fmla="*/ 10228 h 10427"/>
                  <a:gd name="connsiteX32" fmla="*/ 3399 w 10365"/>
                  <a:gd name="connsiteY32" fmla="*/ 9972 h 10427"/>
                  <a:gd name="connsiteX33" fmla="*/ 3222 w 10365"/>
                  <a:gd name="connsiteY33" fmla="*/ 9671 h 10427"/>
                  <a:gd name="connsiteX34" fmla="*/ 3153 w 10365"/>
                  <a:gd name="connsiteY34" fmla="*/ 9583 h 10427"/>
                  <a:gd name="connsiteX35" fmla="*/ 2857 w 10365"/>
                  <a:gd name="connsiteY35" fmla="*/ 9450 h 10427"/>
                  <a:gd name="connsiteX36" fmla="*/ 2738 w 10365"/>
                  <a:gd name="connsiteY36" fmla="*/ 9396 h 10427"/>
                  <a:gd name="connsiteX37" fmla="*/ 2493 w 10365"/>
                  <a:gd name="connsiteY37" fmla="*/ 8955 h 10427"/>
                  <a:gd name="connsiteX38" fmla="*/ 2344 w 10365"/>
                  <a:gd name="connsiteY38" fmla="*/ 8726 h 10427"/>
                  <a:gd name="connsiteX39" fmla="*/ 2423 w 10365"/>
                  <a:gd name="connsiteY39" fmla="*/ 8514 h 10427"/>
                  <a:gd name="connsiteX40" fmla="*/ 2503 w 10365"/>
                  <a:gd name="connsiteY40" fmla="*/ 8247 h 10427"/>
                  <a:gd name="connsiteX41" fmla="*/ 2542 w 10365"/>
                  <a:gd name="connsiteY41" fmla="*/ 8008 h 10427"/>
                  <a:gd name="connsiteX42" fmla="*/ 2611 w 10365"/>
                  <a:gd name="connsiteY42" fmla="*/ 7948 h 10427"/>
                  <a:gd name="connsiteX43" fmla="*/ 2709 w 10365"/>
                  <a:gd name="connsiteY43" fmla="*/ 7974 h 10427"/>
                  <a:gd name="connsiteX44" fmla="*/ 2808 w 10365"/>
                  <a:gd name="connsiteY44" fmla="*/ 8027 h 10427"/>
                  <a:gd name="connsiteX45" fmla="*/ 2818 w 10365"/>
                  <a:gd name="connsiteY45" fmla="*/ 8115 h 10427"/>
                  <a:gd name="connsiteX46" fmla="*/ 2877 w 10365"/>
                  <a:gd name="connsiteY46" fmla="*/ 8133 h 10427"/>
                  <a:gd name="connsiteX47" fmla="*/ 2965 w 10365"/>
                  <a:gd name="connsiteY47" fmla="*/ 8133 h 10427"/>
                  <a:gd name="connsiteX48" fmla="*/ 3035 w 10365"/>
                  <a:gd name="connsiteY48" fmla="*/ 8141 h 10427"/>
                  <a:gd name="connsiteX49" fmla="*/ 3104 w 10365"/>
                  <a:gd name="connsiteY49" fmla="*/ 8212 h 10427"/>
                  <a:gd name="connsiteX50" fmla="*/ 3370 w 10365"/>
                  <a:gd name="connsiteY50" fmla="*/ 8514 h 10427"/>
                  <a:gd name="connsiteX51" fmla="*/ 3478 w 10365"/>
                  <a:gd name="connsiteY51" fmla="*/ 8549 h 10427"/>
                  <a:gd name="connsiteX52" fmla="*/ 3566 w 10365"/>
                  <a:gd name="connsiteY52" fmla="*/ 8531 h 10427"/>
                  <a:gd name="connsiteX53" fmla="*/ 3656 w 10365"/>
                  <a:gd name="connsiteY53" fmla="*/ 8848 h 10427"/>
                  <a:gd name="connsiteX54" fmla="*/ 3754 w 10365"/>
                  <a:gd name="connsiteY54" fmla="*/ 8981 h 10427"/>
                  <a:gd name="connsiteX55" fmla="*/ 4020 w 10365"/>
                  <a:gd name="connsiteY55" fmla="*/ 8822 h 10427"/>
                  <a:gd name="connsiteX56" fmla="*/ 4306 w 10365"/>
                  <a:gd name="connsiteY56" fmla="*/ 8575 h 10427"/>
                  <a:gd name="connsiteX57" fmla="*/ 4464 w 10365"/>
                  <a:gd name="connsiteY57" fmla="*/ 8531 h 10427"/>
                  <a:gd name="connsiteX58" fmla="*/ 4553 w 10365"/>
                  <a:gd name="connsiteY58" fmla="*/ 8521 h 10427"/>
                  <a:gd name="connsiteX59" fmla="*/ 4750 w 10365"/>
                  <a:gd name="connsiteY59" fmla="*/ 8318 h 10427"/>
                  <a:gd name="connsiteX60" fmla="*/ 4799 w 10365"/>
                  <a:gd name="connsiteY60" fmla="*/ 8027 h 10427"/>
                  <a:gd name="connsiteX61" fmla="*/ 4750 w 10365"/>
                  <a:gd name="connsiteY61" fmla="*/ 7858 h 10427"/>
                  <a:gd name="connsiteX62" fmla="*/ 4651 w 10365"/>
                  <a:gd name="connsiteY62" fmla="*/ 7655 h 10427"/>
                  <a:gd name="connsiteX63" fmla="*/ 4602 w 10365"/>
                  <a:gd name="connsiteY63" fmla="*/ 7506 h 10427"/>
                  <a:gd name="connsiteX64" fmla="*/ 4454 w 10365"/>
                  <a:gd name="connsiteY64" fmla="*/ 7346 h 10427"/>
                  <a:gd name="connsiteX65" fmla="*/ 4277 w 10365"/>
                  <a:gd name="connsiteY65" fmla="*/ 7213 h 10427"/>
                  <a:gd name="connsiteX66" fmla="*/ 4128 w 10365"/>
                  <a:gd name="connsiteY66" fmla="*/ 6949 h 10427"/>
                  <a:gd name="connsiteX67" fmla="*/ 4020 w 10365"/>
                  <a:gd name="connsiteY67" fmla="*/ 6717 h 10427"/>
                  <a:gd name="connsiteX68" fmla="*/ 3961 w 10365"/>
                  <a:gd name="connsiteY68" fmla="*/ 6717 h 10427"/>
                  <a:gd name="connsiteX69" fmla="*/ 3961 w 10365"/>
                  <a:gd name="connsiteY69" fmla="*/ 6612 h 10427"/>
                  <a:gd name="connsiteX70" fmla="*/ 4030 w 10365"/>
                  <a:gd name="connsiteY70" fmla="*/ 6435 h 10427"/>
                  <a:gd name="connsiteX71" fmla="*/ 4188 w 10365"/>
                  <a:gd name="connsiteY71" fmla="*/ 6329 h 10427"/>
                  <a:gd name="connsiteX72" fmla="*/ 4385 w 10365"/>
                  <a:gd name="connsiteY72" fmla="*/ 6162 h 10427"/>
                  <a:gd name="connsiteX73" fmla="*/ 4572 w 10365"/>
                  <a:gd name="connsiteY73" fmla="*/ 6020 h 10427"/>
                  <a:gd name="connsiteX74" fmla="*/ 4641 w 10365"/>
                  <a:gd name="connsiteY74" fmla="*/ 6046 h 10427"/>
                  <a:gd name="connsiteX75" fmla="*/ 4721 w 10365"/>
                  <a:gd name="connsiteY75" fmla="*/ 5975 h 10427"/>
                  <a:gd name="connsiteX76" fmla="*/ 4898 w 10365"/>
                  <a:gd name="connsiteY76" fmla="*/ 5994 h 10427"/>
                  <a:gd name="connsiteX77" fmla="*/ 4927 w 10365"/>
                  <a:gd name="connsiteY77" fmla="*/ 6082 h 10427"/>
                  <a:gd name="connsiteX78" fmla="*/ 4898 w 10365"/>
                  <a:gd name="connsiteY78" fmla="*/ 6162 h 10427"/>
                  <a:gd name="connsiteX79" fmla="*/ 4907 w 10365"/>
                  <a:gd name="connsiteY79" fmla="*/ 6321 h 10427"/>
                  <a:gd name="connsiteX80" fmla="*/ 4997 w 10365"/>
                  <a:gd name="connsiteY80" fmla="*/ 6303 h 10427"/>
                  <a:gd name="connsiteX81" fmla="*/ 5085 w 10365"/>
                  <a:gd name="connsiteY81" fmla="*/ 6286 h 10427"/>
                  <a:gd name="connsiteX82" fmla="*/ 5095 w 10365"/>
                  <a:gd name="connsiteY82" fmla="*/ 6251 h 10427"/>
                  <a:gd name="connsiteX83" fmla="*/ 5016 w 10365"/>
                  <a:gd name="connsiteY83" fmla="*/ 6179 h 10427"/>
                  <a:gd name="connsiteX84" fmla="*/ 5066 w 10365"/>
                  <a:gd name="connsiteY84" fmla="*/ 6099 h 10427"/>
                  <a:gd name="connsiteX85" fmla="*/ 5105 w 10365"/>
                  <a:gd name="connsiteY85" fmla="*/ 6012 h 10427"/>
                  <a:gd name="connsiteX86" fmla="*/ 5242 w 10365"/>
                  <a:gd name="connsiteY86" fmla="*/ 6002 h 10427"/>
                  <a:gd name="connsiteX87" fmla="*/ 5381 w 10365"/>
                  <a:gd name="connsiteY87" fmla="*/ 6002 h 10427"/>
                  <a:gd name="connsiteX88" fmla="*/ 5479 w 10365"/>
                  <a:gd name="connsiteY88" fmla="*/ 5957 h 10427"/>
                  <a:gd name="connsiteX89" fmla="*/ 5588 w 10365"/>
                  <a:gd name="connsiteY89" fmla="*/ 5922 h 10427"/>
                  <a:gd name="connsiteX90" fmla="*/ 5726 w 10365"/>
                  <a:gd name="connsiteY90" fmla="*/ 5800 h 10427"/>
                  <a:gd name="connsiteX91" fmla="*/ 5736 w 10365"/>
                  <a:gd name="connsiteY91" fmla="*/ 5808 h 10427"/>
                  <a:gd name="connsiteX92" fmla="*/ 5755 w 10365"/>
                  <a:gd name="connsiteY92" fmla="*/ 5720 h 10427"/>
                  <a:gd name="connsiteX93" fmla="*/ 5736 w 10365"/>
                  <a:gd name="connsiteY93" fmla="*/ 5684 h 10427"/>
                  <a:gd name="connsiteX94" fmla="*/ 5794 w 10365"/>
                  <a:gd name="connsiteY94" fmla="*/ 5684 h 10427"/>
                  <a:gd name="connsiteX95" fmla="*/ 5884 w 10365"/>
                  <a:gd name="connsiteY95" fmla="*/ 5666 h 10427"/>
                  <a:gd name="connsiteX96" fmla="*/ 5953 w 10365"/>
                  <a:gd name="connsiteY96" fmla="*/ 5736 h 10427"/>
                  <a:gd name="connsiteX97" fmla="*/ 6002 w 10365"/>
                  <a:gd name="connsiteY97" fmla="*/ 5825 h 10427"/>
                  <a:gd name="connsiteX98" fmla="*/ 6041 w 10365"/>
                  <a:gd name="connsiteY98" fmla="*/ 5843 h 10427"/>
                  <a:gd name="connsiteX99" fmla="*/ 6130 w 10365"/>
                  <a:gd name="connsiteY99" fmla="*/ 5870 h 10427"/>
                  <a:gd name="connsiteX100" fmla="*/ 6130 w 10365"/>
                  <a:gd name="connsiteY100" fmla="*/ 5791 h 10427"/>
                  <a:gd name="connsiteX101" fmla="*/ 6238 w 10365"/>
                  <a:gd name="connsiteY101" fmla="*/ 5754 h 10427"/>
                  <a:gd name="connsiteX102" fmla="*/ 6258 w 10365"/>
                  <a:gd name="connsiteY102" fmla="*/ 5791 h 10427"/>
                  <a:gd name="connsiteX103" fmla="*/ 6307 w 10365"/>
                  <a:gd name="connsiteY103" fmla="*/ 5773 h 10427"/>
                  <a:gd name="connsiteX104" fmla="*/ 6367 w 10365"/>
                  <a:gd name="connsiteY104" fmla="*/ 5765 h 10427"/>
                  <a:gd name="connsiteX105" fmla="*/ 6377 w 10365"/>
                  <a:gd name="connsiteY105" fmla="*/ 5736 h 10427"/>
                  <a:gd name="connsiteX106" fmla="*/ 6564 w 10365"/>
                  <a:gd name="connsiteY106" fmla="*/ 5736 h 10427"/>
                  <a:gd name="connsiteX107" fmla="*/ 6653 w 10365"/>
                  <a:gd name="connsiteY107" fmla="*/ 5640 h 10427"/>
                  <a:gd name="connsiteX108" fmla="*/ 6663 w 10365"/>
                  <a:gd name="connsiteY108" fmla="*/ 5559 h 10427"/>
                  <a:gd name="connsiteX109" fmla="*/ 6820 w 10365"/>
                  <a:gd name="connsiteY109" fmla="*/ 5445 h 10427"/>
                  <a:gd name="connsiteX110" fmla="*/ 6978 w 10365"/>
                  <a:gd name="connsiteY110" fmla="*/ 5392 h 10427"/>
                  <a:gd name="connsiteX111" fmla="*/ 6988 w 10365"/>
                  <a:gd name="connsiteY111" fmla="*/ 5295 h 10427"/>
                  <a:gd name="connsiteX112" fmla="*/ 7155 w 10365"/>
                  <a:gd name="connsiteY112" fmla="*/ 5224 h 10427"/>
                  <a:gd name="connsiteX113" fmla="*/ 7205 w 10365"/>
                  <a:gd name="connsiteY113" fmla="*/ 5189 h 10427"/>
                  <a:gd name="connsiteX114" fmla="*/ 7264 w 10365"/>
                  <a:gd name="connsiteY114" fmla="*/ 5163 h 10427"/>
                  <a:gd name="connsiteX115" fmla="*/ 7303 w 10365"/>
                  <a:gd name="connsiteY115" fmla="*/ 5137 h 10427"/>
                  <a:gd name="connsiteX116" fmla="*/ 7294 w 10365"/>
                  <a:gd name="connsiteY116" fmla="*/ 5093 h 10427"/>
                  <a:gd name="connsiteX117" fmla="*/ 7353 w 10365"/>
                  <a:gd name="connsiteY117" fmla="*/ 5074 h 10427"/>
                  <a:gd name="connsiteX118" fmla="*/ 7411 w 10365"/>
                  <a:gd name="connsiteY118" fmla="*/ 5065 h 10427"/>
                  <a:gd name="connsiteX119" fmla="*/ 7343 w 10365"/>
                  <a:gd name="connsiteY119" fmla="*/ 5057 h 10427"/>
                  <a:gd name="connsiteX120" fmla="*/ 7353 w 10365"/>
                  <a:gd name="connsiteY120" fmla="*/ 5004 h 10427"/>
                  <a:gd name="connsiteX121" fmla="*/ 7303 w 10365"/>
                  <a:gd name="connsiteY121" fmla="*/ 5011 h 10427"/>
                  <a:gd name="connsiteX122" fmla="*/ 7254 w 10365"/>
                  <a:gd name="connsiteY122" fmla="*/ 5021 h 10427"/>
                  <a:gd name="connsiteX123" fmla="*/ 7372 w 10365"/>
                  <a:gd name="connsiteY123" fmla="*/ 4854 h 10427"/>
                  <a:gd name="connsiteX124" fmla="*/ 7303 w 10365"/>
                  <a:gd name="connsiteY124" fmla="*/ 4843 h 10427"/>
                  <a:gd name="connsiteX125" fmla="*/ 7225 w 10365"/>
                  <a:gd name="connsiteY125" fmla="*/ 4827 h 10427"/>
                  <a:gd name="connsiteX126" fmla="*/ 7294 w 10365"/>
                  <a:gd name="connsiteY126" fmla="*/ 4773 h 10427"/>
                  <a:gd name="connsiteX127" fmla="*/ 7411 w 10365"/>
                  <a:gd name="connsiteY127" fmla="*/ 4703 h 10427"/>
                  <a:gd name="connsiteX128" fmla="*/ 7441 w 10365"/>
                  <a:gd name="connsiteY128" fmla="*/ 4756 h 10427"/>
                  <a:gd name="connsiteX129" fmla="*/ 7619 w 10365"/>
                  <a:gd name="connsiteY129" fmla="*/ 4614 h 10427"/>
                  <a:gd name="connsiteX130" fmla="*/ 7560 w 10365"/>
                  <a:gd name="connsiteY130" fmla="*/ 4517 h 10427"/>
                  <a:gd name="connsiteX131" fmla="*/ 7757 w 10365"/>
                  <a:gd name="connsiteY131" fmla="*/ 4340 h 10427"/>
                  <a:gd name="connsiteX132" fmla="*/ 7816 w 10365"/>
                  <a:gd name="connsiteY132" fmla="*/ 4412 h 10427"/>
                  <a:gd name="connsiteX133" fmla="*/ 7934 w 10365"/>
                  <a:gd name="connsiteY133" fmla="*/ 4154 h 10427"/>
                  <a:gd name="connsiteX134" fmla="*/ 7905 w 10365"/>
                  <a:gd name="connsiteY134" fmla="*/ 4154 h 10427"/>
                  <a:gd name="connsiteX135" fmla="*/ 7836 w 10365"/>
                  <a:gd name="connsiteY135" fmla="*/ 4145 h 10427"/>
                  <a:gd name="connsiteX136" fmla="*/ 7914 w 10365"/>
                  <a:gd name="connsiteY136" fmla="*/ 4040 h 10427"/>
                  <a:gd name="connsiteX137" fmla="*/ 7787 w 10365"/>
                  <a:gd name="connsiteY137" fmla="*/ 4005 h 10427"/>
                  <a:gd name="connsiteX138" fmla="*/ 7678 w 10365"/>
                  <a:gd name="connsiteY138" fmla="*/ 4022 h 10427"/>
                  <a:gd name="connsiteX139" fmla="*/ 7599 w 10365"/>
                  <a:gd name="connsiteY139" fmla="*/ 4014 h 10427"/>
                  <a:gd name="connsiteX140" fmla="*/ 7570 w 10365"/>
                  <a:gd name="connsiteY140" fmla="*/ 3952 h 10427"/>
                  <a:gd name="connsiteX141" fmla="*/ 7619 w 10365"/>
                  <a:gd name="connsiteY141" fmla="*/ 3871 h 10427"/>
                  <a:gd name="connsiteX142" fmla="*/ 7954 w 10365"/>
                  <a:gd name="connsiteY142" fmla="*/ 3757 h 10427"/>
                  <a:gd name="connsiteX143" fmla="*/ 7806 w 10365"/>
                  <a:gd name="connsiteY143" fmla="*/ 3597 h 10427"/>
                  <a:gd name="connsiteX144" fmla="*/ 7934 w 10365"/>
                  <a:gd name="connsiteY144" fmla="*/ 3580 h 10427"/>
                  <a:gd name="connsiteX145" fmla="*/ 7865 w 10365"/>
                  <a:gd name="connsiteY145" fmla="*/ 3376 h 10427"/>
                  <a:gd name="connsiteX146" fmla="*/ 7767 w 10365"/>
                  <a:gd name="connsiteY146" fmla="*/ 3342 h 10427"/>
                  <a:gd name="connsiteX147" fmla="*/ 7619 w 10365"/>
                  <a:gd name="connsiteY147" fmla="*/ 3147 h 10427"/>
                  <a:gd name="connsiteX148" fmla="*/ 7540 w 10365"/>
                  <a:gd name="connsiteY148" fmla="*/ 2864 h 10427"/>
                  <a:gd name="connsiteX149" fmla="*/ 7491 w 10365"/>
                  <a:gd name="connsiteY149" fmla="*/ 2874 h 10427"/>
                  <a:gd name="connsiteX150" fmla="*/ 7421 w 10365"/>
                  <a:gd name="connsiteY150" fmla="*/ 2874 h 10427"/>
                  <a:gd name="connsiteX151" fmla="*/ 7284 w 10365"/>
                  <a:gd name="connsiteY151" fmla="*/ 2821 h 10427"/>
                  <a:gd name="connsiteX152" fmla="*/ 7313 w 10365"/>
                  <a:gd name="connsiteY152" fmla="*/ 2634 h 10427"/>
                  <a:gd name="connsiteX153" fmla="*/ 7421 w 10365"/>
                  <a:gd name="connsiteY153" fmla="*/ 2563 h 10427"/>
                  <a:gd name="connsiteX154" fmla="*/ 7501 w 10365"/>
                  <a:gd name="connsiteY154" fmla="*/ 2449 h 10427"/>
                  <a:gd name="connsiteX155" fmla="*/ 7540 w 10365"/>
                  <a:gd name="connsiteY155" fmla="*/ 2439 h 10427"/>
                  <a:gd name="connsiteX156" fmla="*/ 7579 w 10365"/>
                  <a:gd name="connsiteY156" fmla="*/ 2413 h 10427"/>
                  <a:gd name="connsiteX157" fmla="*/ 7619 w 10365"/>
                  <a:gd name="connsiteY157" fmla="*/ 2360 h 10427"/>
                  <a:gd name="connsiteX158" fmla="*/ 7767 w 10365"/>
                  <a:gd name="connsiteY158" fmla="*/ 2307 h 10427"/>
                  <a:gd name="connsiteX159" fmla="*/ 7787 w 10365"/>
                  <a:gd name="connsiteY159" fmla="*/ 2262 h 10427"/>
                  <a:gd name="connsiteX160" fmla="*/ 7875 w 10365"/>
                  <a:gd name="connsiteY160" fmla="*/ 2202 h 10427"/>
                  <a:gd name="connsiteX161" fmla="*/ 7973 w 10365"/>
                  <a:gd name="connsiteY161" fmla="*/ 2157 h 10427"/>
                  <a:gd name="connsiteX162" fmla="*/ 8053 w 10365"/>
                  <a:gd name="connsiteY162" fmla="*/ 2148 h 10427"/>
                  <a:gd name="connsiteX163" fmla="*/ 8122 w 10365"/>
                  <a:gd name="connsiteY163" fmla="*/ 2121 h 10427"/>
                  <a:gd name="connsiteX164" fmla="*/ 8102 w 10365"/>
                  <a:gd name="connsiteY164" fmla="*/ 2077 h 10427"/>
                  <a:gd name="connsiteX165" fmla="*/ 8132 w 10365"/>
                  <a:gd name="connsiteY165" fmla="*/ 2050 h 10427"/>
                  <a:gd name="connsiteX166" fmla="*/ 7993 w 10365"/>
                  <a:gd name="connsiteY166" fmla="*/ 2042 h 10427"/>
                  <a:gd name="connsiteX167" fmla="*/ 7806 w 10365"/>
                  <a:gd name="connsiteY167" fmla="*/ 2058 h 10427"/>
                  <a:gd name="connsiteX168" fmla="*/ 7717 w 10365"/>
                  <a:gd name="connsiteY168" fmla="*/ 1988 h 10427"/>
                  <a:gd name="connsiteX169" fmla="*/ 7707 w 10365"/>
                  <a:gd name="connsiteY169" fmla="*/ 1937 h 10427"/>
                  <a:gd name="connsiteX170" fmla="*/ 7441 w 10365"/>
                  <a:gd name="connsiteY170" fmla="*/ 2103 h 10427"/>
                  <a:gd name="connsiteX171" fmla="*/ 7284 w 10365"/>
                  <a:gd name="connsiteY171" fmla="*/ 2112 h 10427"/>
                  <a:gd name="connsiteX172" fmla="*/ 7106 w 10365"/>
                  <a:gd name="connsiteY172" fmla="*/ 1971 h 10427"/>
                  <a:gd name="connsiteX173" fmla="*/ 6949 w 10365"/>
                  <a:gd name="connsiteY173" fmla="*/ 1794 h 10427"/>
                  <a:gd name="connsiteX174" fmla="*/ 7067 w 10365"/>
                  <a:gd name="connsiteY174" fmla="*/ 1486 h 10427"/>
                  <a:gd name="connsiteX175" fmla="*/ 7205 w 10365"/>
                  <a:gd name="connsiteY175" fmla="*/ 1493 h 10427"/>
                  <a:gd name="connsiteX176" fmla="*/ 7274 w 10365"/>
                  <a:gd name="connsiteY176" fmla="*/ 1512 h 10427"/>
                  <a:gd name="connsiteX177" fmla="*/ 7481 w 10365"/>
                  <a:gd name="connsiteY177" fmla="*/ 1273 h 10427"/>
                  <a:gd name="connsiteX178" fmla="*/ 7727 w 10365"/>
                  <a:gd name="connsiteY178" fmla="*/ 1132 h 10427"/>
                  <a:gd name="connsiteX179" fmla="*/ 7806 w 10365"/>
                  <a:gd name="connsiteY179" fmla="*/ 1071 h 10427"/>
                  <a:gd name="connsiteX180" fmla="*/ 7885 w 10365"/>
                  <a:gd name="connsiteY180" fmla="*/ 1062 h 10427"/>
                  <a:gd name="connsiteX181" fmla="*/ 7964 w 10365"/>
                  <a:gd name="connsiteY181" fmla="*/ 990 h 10427"/>
                  <a:gd name="connsiteX182" fmla="*/ 8073 w 10365"/>
                  <a:gd name="connsiteY182" fmla="*/ 1167 h 10427"/>
                  <a:gd name="connsiteX183" fmla="*/ 7964 w 10365"/>
                  <a:gd name="connsiteY183" fmla="*/ 1325 h 10427"/>
                  <a:gd name="connsiteX184" fmla="*/ 7954 w 10365"/>
                  <a:gd name="connsiteY184" fmla="*/ 1520 h 10427"/>
                  <a:gd name="connsiteX185" fmla="*/ 7905 w 10365"/>
                  <a:gd name="connsiteY185" fmla="*/ 1627 h 10427"/>
                  <a:gd name="connsiteX186" fmla="*/ 8230 w 10365"/>
                  <a:gd name="connsiteY186" fmla="*/ 1441 h 10427"/>
                  <a:gd name="connsiteX187" fmla="*/ 8535 w 10365"/>
                  <a:gd name="connsiteY187" fmla="*/ 1343 h 10427"/>
                  <a:gd name="connsiteX188" fmla="*/ 8605 w 10365"/>
                  <a:gd name="connsiteY188" fmla="*/ 1369 h 10427"/>
                  <a:gd name="connsiteX189" fmla="*/ 8703 w 10365"/>
                  <a:gd name="connsiteY189" fmla="*/ 1361 h 10427"/>
                  <a:gd name="connsiteX190" fmla="*/ 8911 w 10365"/>
                  <a:gd name="connsiteY190" fmla="*/ 1379 h 10427"/>
                  <a:gd name="connsiteX191" fmla="*/ 8841 w 10365"/>
                  <a:gd name="connsiteY191" fmla="*/ 1609 h 10427"/>
                  <a:gd name="connsiteX192" fmla="*/ 8841 w 10365"/>
                  <a:gd name="connsiteY192" fmla="*/ 1724 h 10427"/>
                  <a:gd name="connsiteX193" fmla="*/ 8743 w 10365"/>
                  <a:gd name="connsiteY193" fmla="*/ 1760 h 10427"/>
                  <a:gd name="connsiteX194" fmla="*/ 8733 w 10365"/>
                  <a:gd name="connsiteY194" fmla="*/ 1865 h 10427"/>
                  <a:gd name="connsiteX195" fmla="*/ 8821 w 10365"/>
                  <a:gd name="connsiteY195" fmla="*/ 1910 h 10427"/>
                  <a:gd name="connsiteX196" fmla="*/ 9137 w 10365"/>
                  <a:gd name="connsiteY196" fmla="*/ 1937 h 10427"/>
                  <a:gd name="connsiteX197" fmla="*/ 9137 w 10365"/>
                  <a:gd name="connsiteY197" fmla="*/ 2165 h 10427"/>
                  <a:gd name="connsiteX198" fmla="*/ 9068 w 10365"/>
                  <a:gd name="connsiteY198" fmla="*/ 2228 h 10427"/>
                  <a:gd name="connsiteX199" fmla="*/ 9226 w 10365"/>
                  <a:gd name="connsiteY199" fmla="*/ 2405 h 10427"/>
                  <a:gd name="connsiteX200" fmla="*/ 9177 w 10365"/>
                  <a:gd name="connsiteY200" fmla="*/ 2571 h 10427"/>
                  <a:gd name="connsiteX201" fmla="*/ 9196 w 10365"/>
                  <a:gd name="connsiteY201" fmla="*/ 2758 h 10427"/>
                  <a:gd name="connsiteX202" fmla="*/ 9226 w 10365"/>
                  <a:gd name="connsiteY202" fmla="*/ 2847 h 10427"/>
                  <a:gd name="connsiteX203" fmla="*/ 9383 w 10365"/>
                  <a:gd name="connsiteY203" fmla="*/ 2812 h 10427"/>
                  <a:gd name="connsiteX204" fmla="*/ 9443 w 10365"/>
                  <a:gd name="connsiteY204" fmla="*/ 2804 h 10427"/>
                  <a:gd name="connsiteX205" fmla="*/ 9522 w 10365"/>
                  <a:gd name="connsiteY205" fmla="*/ 2722 h 10427"/>
                  <a:gd name="connsiteX206" fmla="*/ 9630 w 10365"/>
                  <a:gd name="connsiteY206" fmla="*/ 2722 h 10427"/>
                  <a:gd name="connsiteX207" fmla="*/ 9699 w 10365"/>
                  <a:gd name="connsiteY207" fmla="*/ 2652 h 10427"/>
                  <a:gd name="connsiteX208" fmla="*/ 9739 w 10365"/>
                  <a:gd name="connsiteY208" fmla="*/ 2696 h 10427"/>
                  <a:gd name="connsiteX209" fmla="*/ 9758 w 10365"/>
                  <a:gd name="connsiteY209" fmla="*/ 2563 h 10427"/>
                  <a:gd name="connsiteX210" fmla="*/ 9807 w 10365"/>
                  <a:gd name="connsiteY210" fmla="*/ 2528 h 10427"/>
                  <a:gd name="connsiteX211" fmla="*/ 9857 w 10365"/>
                  <a:gd name="connsiteY211" fmla="*/ 2519 h 10427"/>
                  <a:gd name="connsiteX212" fmla="*/ 9916 w 10365"/>
                  <a:gd name="connsiteY212" fmla="*/ 2316 h 10427"/>
                  <a:gd name="connsiteX213" fmla="*/ 9847 w 10365"/>
                  <a:gd name="connsiteY213" fmla="*/ 2084 h 10427"/>
                  <a:gd name="connsiteX214" fmla="*/ 9669 w 10365"/>
                  <a:gd name="connsiteY214" fmla="*/ 1873 h 10427"/>
                  <a:gd name="connsiteX215" fmla="*/ 9502 w 10365"/>
                  <a:gd name="connsiteY215" fmla="*/ 1590 h 10427"/>
                  <a:gd name="connsiteX216" fmla="*/ 9531 w 10365"/>
                  <a:gd name="connsiteY216" fmla="*/ 1343 h 10427"/>
                  <a:gd name="connsiteX217" fmla="*/ 9975 w 10365"/>
                  <a:gd name="connsiteY217" fmla="*/ 1122 h 10427"/>
                  <a:gd name="connsiteX218" fmla="*/ 9896 w 10365"/>
                  <a:gd name="connsiteY218" fmla="*/ 936 h 10427"/>
                  <a:gd name="connsiteX219" fmla="*/ 10365 w 10365"/>
                  <a:gd name="connsiteY219" fmla="*/ 497 h 10427"/>
                  <a:gd name="connsiteX220" fmla="*/ 113 w 10365"/>
                  <a:gd name="connsiteY220" fmla="*/ 426 h 10427"/>
                  <a:gd name="connsiteX0" fmla="*/ 113 w 10365"/>
                  <a:gd name="connsiteY0" fmla="*/ 0 h 10001"/>
                  <a:gd name="connsiteX1" fmla="*/ 0 w 10365"/>
                  <a:gd name="connsiteY1" fmla="*/ 5821 h 10001"/>
                  <a:gd name="connsiteX2" fmla="*/ 1082 w 10365"/>
                  <a:gd name="connsiteY2" fmla="*/ 6177 h 10001"/>
                  <a:gd name="connsiteX3" fmla="*/ 1103 w 10365"/>
                  <a:gd name="connsiteY3" fmla="*/ 6265 h 10001"/>
                  <a:gd name="connsiteX4" fmla="*/ 1152 w 10365"/>
                  <a:gd name="connsiteY4" fmla="*/ 6452 h 10001"/>
                  <a:gd name="connsiteX5" fmla="*/ 1112 w 10365"/>
                  <a:gd name="connsiteY5" fmla="*/ 6681 h 10001"/>
                  <a:gd name="connsiteX6" fmla="*/ 1103 w 10365"/>
                  <a:gd name="connsiteY6" fmla="*/ 6920 h 10001"/>
                  <a:gd name="connsiteX7" fmla="*/ 1181 w 10365"/>
                  <a:gd name="connsiteY7" fmla="*/ 6876 h 10001"/>
                  <a:gd name="connsiteX8" fmla="*/ 1211 w 10365"/>
                  <a:gd name="connsiteY8" fmla="*/ 6903 h 10001"/>
                  <a:gd name="connsiteX9" fmla="*/ 1329 w 10365"/>
                  <a:gd name="connsiteY9" fmla="*/ 6876 h 10001"/>
                  <a:gd name="connsiteX10" fmla="*/ 1418 w 10365"/>
                  <a:gd name="connsiteY10" fmla="*/ 6930 h 10001"/>
                  <a:gd name="connsiteX11" fmla="*/ 1536 w 10365"/>
                  <a:gd name="connsiteY11" fmla="*/ 6848 h 10001"/>
                  <a:gd name="connsiteX12" fmla="*/ 1645 w 10365"/>
                  <a:gd name="connsiteY12" fmla="*/ 6813 h 10001"/>
                  <a:gd name="connsiteX13" fmla="*/ 1733 w 10365"/>
                  <a:gd name="connsiteY13" fmla="*/ 6672 h 10001"/>
                  <a:gd name="connsiteX14" fmla="*/ 1812 w 10365"/>
                  <a:gd name="connsiteY14" fmla="*/ 6663 h 10001"/>
                  <a:gd name="connsiteX15" fmla="*/ 1960 w 10365"/>
                  <a:gd name="connsiteY15" fmla="*/ 6947 h 10001"/>
                  <a:gd name="connsiteX16" fmla="*/ 2137 w 10365"/>
                  <a:gd name="connsiteY16" fmla="*/ 7452 h 10001"/>
                  <a:gd name="connsiteX17" fmla="*/ 2266 w 10365"/>
                  <a:gd name="connsiteY17" fmla="*/ 7522 h 10001"/>
                  <a:gd name="connsiteX18" fmla="*/ 2285 w 10365"/>
                  <a:gd name="connsiteY18" fmla="*/ 7733 h 10001"/>
                  <a:gd name="connsiteX19" fmla="*/ 2285 w 10365"/>
                  <a:gd name="connsiteY19" fmla="*/ 8088 h 10001"/>
                  <a:gd name="connsiteX20" fmla="*/ 2176 w 10365"/>
                  <a:gd name="connsiteY20" fmla="*/ 8414 h 10001"/>
                  <a:gd name="connsiteX21" fmla="*/ 2176 w 10365"/>
                  <a:gd name="connsiteY21" fmla="*/ 8644 h 10001"/>
                  <a:gd name="connsiteX22" fmla="*/ 2266 w 10365"/>
                  <a:gd name="connsiteY22" fmla="*/ 8688 h 10001"/>
                  <a:gd name="connsiteX23" fmla="*/ 2364 w 10365"/>
                  <a:gd name="connsiteY23" fmla="*/ 8740 h 10001"/>
                  <a:gd name="connsiteX24" fmla="*/ 2611 w 10365"/>
                  <a:gd name="connsiteY24" fmla="*/ 9024 h 10001"/>
                  <a:gd name="connsiteX25" fmla="*/ 2620 w 10365"/>
                  <a:gd name="connsiteY25" fmla="*/ 9041 h 10001"/>
                  <a:gd name="connsiteX26" fmla="*/ 2738 w 10365"/>
                  <a:gd name="connsiteY26" fmla="*/ 9263 h 10001"/>
                  <a:gd name="connsiteX27" fmla="*/ 2699 w 10365"/>
                  <a:gd name="connsiteY27" fmla="*/ 9466 h 10001"/>
                  <a:gd name="connsiteX28" fmla="*/ 2788 w 10365"/>
                  <a:gd name="connsiteY28" fmla="*/ 9660 h 10001"/>
                  <a:gd name="connsiteX29" fmla="*/ 3143 w 10365"/>
                  <a:gd name="connsiteY29" fmla="*/ 9971 h 10001"/>
                  <a:gd name="connsiteX30" fmla="*/ 3380 w 10365"/>
                  <a:gd name="connsiteY30" fmla="*/ 9971 h 10001"/>
                  <a:gd name="connsiteX31" fmla="*/ 3449 w 10365"/>
                  <a:gd name="connsiteY31" fmla="*/ 9802 h 10001"/>
                  <a:gd name="connsiteX32" fmla="*/ 3399 w 10365"/>
                  <a:gd name="connsiteY32" fmla="*/ 9546 h 10001"/>
                  <a:gd name="connsiteX33" fmla="*/ 3222 w 10365"/>
                  <a:gd name="connsiteY33" fmla="*/ 9245 h 10001"/>
                  <a:gd name="connsiteX34" fmla="*/ 3153 w 10365"/>
                  <a:gd name="connsiteY34" fmla="*/ 9157 h 10001"/>
                  <a:gd name="connsiteX35" fmla="*/ 2857 w 10365"/>
                  <a:gd name="connsiteY35" fmla="*/ 9024 h 10001"/>
                  <a:gd name="connsiteX36" fmla="*/ 2738 w 10365"/>
                  <a:gd name="connsiteY36" fmla="*/ 8970 h 10001"/>
                  <a:gd name="connsiteX37" fmla="*/ 2493 w 10365"/>
                  <a:gd name="connsiteY37" fmla="*/ 8529 h 10001"/>
                  <a:gd name="connsiteX38" fmla="*/ 2344 w 10365"/>
                  <a:gd name="connsiteY38" fmla="*/ 8300 h 10001"/>
                  <a:gd name="connsiteX39" fmla="*/ 2423 w 10365"/>
                  <a:gd name="connsiteY39" fmla="*/ 8088 h 10001"/>
                  <a:gd name="connsiteX40" fmla="*/ 2503 w 10365"/>
                  <a:gd name="connsiteY40" fmla="*/ 7821 h 10001"/>
                  <a:gd name="connsiteX41" fmla="*/ 2542 w 10365"/>
                  <a:gd name="connsiteY41" fmla="*/ 7582 h 10001"/>
                  <a:gd name="connsiteX42" fmla="*/ 2611 w 10365"/>
                  <a:gd name="connsiteY42" fmla="*/ 7522 h 10001"/>
                  <a:gd name="connsiteX43" fmla="*/ 2709 w 10365"/>
                  <a:gd name="connsiteY43" fmla="*/ 7548 h 10001"/>
                  <a:gd name="connsiteX44" fmla="*/ 2808 w 10365"/>
                  <a:gd name="connsiteY44" fmla="*/ 7601 h 10001"/>
                  <a:gd name="connsiteX45" fmla="*/ 2818 w 10365"/>
                  <a:gd name="connsiteY45" fmla="*/ 7689 h 10001"/>
                  <a:gd name="connsiteX46" fmla="*/ 2877 w 10365"/>
                  <a:gd name="connsiteY46" fmla="*/ 7707 h 10001"/>
                  <a:gd name="connsiteX47" fmla="*/ 2965 w 10365"/>
                  <a:gd name="connsiteY47" fmla="*/ 7707 h 10001"/>
                  <a:gd name="connsiteX48" fmla="*/ 3035 w 10365"/>
                  <a:gd name="connsiteY48" fmla="*/ 7715 h 10001"/>
                  <a:gd name="connsiteX49" fmla="*/ 3104 w 10365"/>
                  <a:gd name="connsiteY49" fmla="*/ 7786 h 10001"/>
                  <a:gd name="connsiteX50" fmla="*/ 3370 w 10365"/>
                  <a:gd name="connsiteY50" fmla="*/ 8088 h 10001"/>
                  <a:gd name="connsiteX51" fmla="*/ 3478 w 10365"/>
                  <a:gd name="connsiteY51" fmla="*/ 8123 h 10001"/>
                  <a:gd name="connsiteX52" fmla="*/ 3566 w 10365"/>
                  <a:gd name="connsiteY52" fmla="*/ 8105 h 10001"/>
                  <a:gd name="connsiteX53" fmla="*/ 3656 w 10365"/>
                  <a:gd name="connsiteY53" fmla="*/ 8422 h 10001"/>
                  <a:gd name="connsiteX54" fmla="*/ 3754 w 10365"/>
                  <a:gd name="connsiteY54" fmla="*/ 8555 h 10001"/>
                  <a:gd name="connsiteX55" fmla="*/ 4020 w 10365"/>
                  <a:gd name="connsiteY55" fmla="*/ 8396 h 10001"/>
                  <a:gd name="connsiteX56" fmla="*/ 4306 w 10365"/>
                  <a:gd name="connsiteY56" fmla="*/ 8149 h 10001"/>
                  <a:gd name="connsiteX57" fmla="*/ 4464 w 10365"/>
                  <a:gd name="connsiteY57" fmla="*/ 8105 h 10001"/>
                  <a:gd name="connsiteX58" fmla="*/ 4553 w 10365"/>
                  <a:gd name="connsiteY58" fmla="*/ 8095 h 10001"/>
                  <a:gd name="connsiteX59" fmla="*/ 4750 w 10365"/>
                  <a:gd name="connsiteY59" fmla="*/ 7892 h 10001"/>
                  <a:gd name="connsiteX60" fmla="*/ 4799 w 10365"/>
                  <a:gd name="connsiteY60" fmla="*/ 7601 h 10001"/>
                  <a:gd name="connsiteX61" fmla="*/ 4750 w 10365"/>
                  <a:gd name="connsiteY61" fmla="*/ 7432 h 10001"/>
                  <a:gd name="connsiteX62" fmla="*/ 4651 w 10365"/>
                  <a:gd name="connsiteY62" fmla="*/ 7229 h 10001"/>
                  <a:gd name="connsiteX63" fmla="*/ 4602 w 10365"/>
                  <a:gd name="connsiteY63" fmla="*/ 7080 h 10001"/>
                  <a:gd name="connsiteX64" fmla="*/ 4454 w 10365"/>
                  <a:gd name="connsiteY64" fmla="*/ 6920 h 10001"/>
                  <a:gd name="connsiteX65" fmla="*/ 4277 w 10365"/>
                  <a:gd name="connsiteY65" fmla="*/ 6787 h 10001"/>
                  <a:gd name="connsiteX66" fmla="*/ 4128 w 10365"/>
                  <a:gd name="connsiteY66" fmla="*/ 6523 h 10001"/>
                  <a:gd name="connsiteX67" fmla="*/ 4020 w 10365"/>
                  <a:gd name="connsiteY67" fmla="*/ 6291 h 10001"/>
                  <a:gd name="connsiteX68" fmla="*/ 3961 w 10365"/>
                  <a:gd name="connsiteY68" fmla="*/ 6291 h 10001"/>
                  <a:gd name="connsiteX69" fmla="*/ 3961 w 10365"/>
                  <a:gd name="connsiteY69" fmla="*/ 6186 h 10001"/>
                  <a:gd name="connsiteX70" fmla="*/ 4030 w 10365"/>
                  <a:gd name="connsiteY70" fmla="*/ 6009 h 10001"/>
                  <a:gd name="connsiteX71" fmla="*/ 4188 w 10365"/>
                  <a:gd name="connsiteY71" fmla="*/ 5903 h 10001"/>
                  <a:gd name="connsiteX72" fmla="*/ 4385 w 10365"/>
                  <a:gd name="connsiteY72" fmla="*/ 5736 h 10001"/>
                  <a:gd name="connsiteX73" fmla="*/ 4572 w 10365"/>
                  <a:gd name="connsiteY73" fmla="*/ 5594 h 10001"/>
                  <a:gd name="connsiteX74" fmla="*/ 4641 w 10365"/>
                  <a:gd name="connsiteY74" fmla="*/ 5620 h 10001"/>
                  <a:gd name="connsiteX75" fmla="*/ 4721 w 10365"/>
                  <a:gd name="connsiteY75" fmla="*/ 5549 h 10001"/>
                  <a:gd name="connsiteX76" fmla="*/ 4898 w 10365"/>
                  <a:gd name="connsiteY76" fmla="*/ 5568 h 10001"/>
                  <a:gd name="connsiteX77" fmla="*/ 4927 w 10365"/>
                  <a:gd name="connsiteY77" fmla="*/ 5656 h 10001"/>
                  <a:gd name="connsiteX78" fmla="*/ 4898 w 10365"/>
                  <a:gd name="connsiteY78" fmla="*/ 5736 h 10001"/>
                  <a:gd name="connsiteX79" fmla="*/ 4907 w 10365"/>
                  <a:gd name="connsiteY79" fmla="*/ 5895 h 10001"/>
                  <a:gd name="connsiteX80" fmla="*/ 4997 w 10365"/>
                  <a:gd name="connsiteY80" fmla="*/ 5877 h 10001"/>
                  <a:gd name="connsiteX81" fmla="*/ 5085 w 10365"/>
                  <a:gd name="connsiteY81" fmla="*/ 5860 h 10001"/>
                  <a:gd name="connsiteX82" fmla="*/ 5095 w 10365"/>
                  <a:gd name="connsiteY82" fmla="*/ 5825 h 10001"/>
                  <a:gd name="connsiteX83" fmla="*/ 5016 w 10365"/>
                  <a:gd name="connsiteY83" fmla="*/ 5753 h 10001"/>
                  <a:gd name="connsiteX84" fmla="*/ 5066 w 10365"/>
                  <a:gd name="connsiteY84" fmla="*/ 5673 h 10001"/>
                  <a:gd name="connsiteX85" fmla="*/ 5105 w 10365"/>
                  <a:gd name="connsiteY85" fmla="*/ 5586 h 10001"/>
                  <a:gd name="connsiteX86" fmla="*/ 5242 w 10365"/>
                  <a:gd name="connsiteY86" fmla="*/ 5576 h 10001"/>
                  <a:gd name="connsiteX87" fmla="*/ 5381 w 10365"/>
                  <a:gd name="connsiteY87" fmla="*/ 5576 h 10001"/>
                  <a:gd name="connsiteX88" fmla="*/ 5479 w 10365"/>
                  <a:gd name="connsiteY88" fmla="*/ 5531 h 10001"/>
                  <a:gd name="connsiteX89" fmla="*/ 5588 w 10365"/>
                  <a:gd name="connsiteY89" fmla="*/ 5496 h 10001"/>
                  <a:gd name="connsiteX90" fmla="*/ 5726 w 10365"/>
                  <a:gd name="connsiteY90" fmla="*/ 5374 h 10001"/>
                  <a:gd name="connsiteX91" fmla="*/ 5736 w 10365"/>
                  <a:gd name="connsiteY91" fmla="*/ 5382 h 10001"/>
                  <a:gd name="connsiteX92" fmla="*/ 5755 w 10365"/>
                  <a:gd name="connsiteY92" fmla="*/ 5294 h 10001"/>
                  <a:gd name="connsiteX93" fmla="*/ 5736 w 10365"/>
                  <a:gd name="connsiteY93" fmla="*/ 5258 h 10001"/>
                  <a:gd name="connsiteX94" fmla="*/ 5794 w 10365"/>
                  <a:gd name="connsiteY94" fmla="*/ 5258 h 10001"/>
                  <a:gd name="connsiteX95" fmla="*/ 5884 w 10365"/>
                  <a:gd name="connsiteY95" fmla="*/ 5240 h 10001"/>
                  <a:gd name="connsiteX96" fmla="*/ 5953 w 10365"/>
                  <a:gd name="connsiteY96" fmla="*/ 5310 h 10001"/>
                  <a:gd name="connsiteX97" fmla="*/ 6002 w 10365"/>
                  <a:gd name="connsiteY97" fmla="*/ 5399 h 10001"/>
                  <a:gd name="connsiteX98" fmla="*/ 6041 w 10365"/>
                  <a:gd name="connsiteY98" fmla="*/ 5417 h 10001"/>
                  <a:gd name="connsiteX99" fmla="*/ 6130 w 10365"/>
                  <a:gd name="connsiteY99" fmla="*/ 5444 h 10001"/>
                  <a:gd name="connsiteX100" fmla="*/ 6130 w 10365"/>
                  <a:gd name="connsiteY100" fmla="*/ 5365 h 10001"/>
                  <a:gd name="connsiteX101" fmla="*/ 6238 w 10365"/>
                  <a:gd name="connsiteY101" fmla="*/ 5328 h 10001"/>
                  <a:gd name="connsiteX102" fmla="*/ 6258 w 10365"/>
                  <a:gd name="connsiteY102" fmla="*/ 5365 h 10001"/>
                  <a:gd name="connsiteX103" fmla="*/ 6307 w 10365"/>
                  <a:gd name="connsiteY103" fmla="*/ 5347 h 10001"/>
                  <a:gd name="connsiteX104" fmla="*/ 6367 w 10365"/>
                  <a:gd name="connsiteY104" fmla="*/ 5339 h 10001"/>
                  <a:gd name="connsiteX105" fmla="*/ 6377 w 10365"/>
                  <a:gd name="connsiteY105" fmla="*/ 5310 h 10001"/>
                  <a:gd name="connsiteX106" fmla="*/ 6564 w 10365"/>
                  <a:gd name="connsiteY106" fmla="*/ 5310 h 10001"/>
                  <a:gd name="connsiteX107" fmla="*/ 6653 w 10365"/>
                  <a:gd name="connsiteY107" fmla="*/ 5214 h 10001"/>
                  <a:gd name="connsiteX108" fmla="*/ 6663 w 10365"/>
                  <a:gd name="connsiteY108" fmla="*/ 5133 h 10001"/>
                  <a:gd name="connsiteX109" fmla="*/ 6820 w 10365"/>
                  <a:gd name="connsiteY109" fmla="*/ 5019 h 10001"/>
                  <a:gd name="connsiteX110" fmla="*/ 6978 w 10365"/>
                  <a:gd name="connsiteY110" fmla="*/ 4966 h 10001"/>
                  <a:gd name="connsiteX111" fmla="*/ 6988 w 10365"/>
                  <a:gd name="connsiteY111" fmla="*/ 4869 h 10001"/>
                  <a:gd name="connsiteX112" fmla="*/ 7155 w 10365"/>
                  <a:gd name="connsiteY112" fmla="*/ 4798 h 10001"/>
                  <a:gd name="connsiteX113" fmla="*/ 7205 w 10365"/>
                  <a:gd name="connsiteY113" fmla="*/ 4763 h 10001"/>
                  <a:gd name="connsiteX114" fmla="*/ 7264 w 10365"/>
                  <a:gd name="connsiteY114" fmla="*/ 4737 h 10001"/>
                  <a:gd name="connsiteX115" fmla="*/ 7303 w 10365"/>
                  <a:gd name="connsiteY115" fmla="*/ 4711 h 10001"/>
                  <a:gd name="connsiteX116" fmla="*/ 7294 w 10365"/>
                  <a:gd name="connsiteY116" fmla="*/ 4667 h 10001"/>
                  <a:gd name="connsiteX117" fmla="*/ 7353 w 10365"/>
                  <a:gd name="connsiteY117" fmla="*/ 4648 h 10001"/>
                  <a:gd name="connsiteX118" fmla="*/ 7411 w 10365"/>
                  <a:gd name="connsiteY118" fmla="*/ 4639 h 10001"/>
                  <a:gd name="connsiteX119" fmla="*/ 7343 w 10365"/>
                  <a:gd name="connsiteY119" fmla="*/ 4631 h 10001"/>
                  <a:gd name="connsiteX120" fmla="*/ 7353 w 10365"/>
                  <a:gd name="connsiteY120" fmla="*/ 4578 h 10001"/>
                  <a:gd name="connsiteX121" fmla="*/ 7303 w 10365"/>
                  <a:gd name="connsiteY121" fmla="*/ 4585 h 10001"/>
                  <a:gd name="connsiteX122" fmla="*/ 7254 w 10365"/>
                  <a:gd name="connsiteY122" fmla="*/ 4595 h 10001"/>
                  <a:gd name="connsiteX123" fmla="*/ 7372 w 10365"/>
                  <a:gd name="connsiteY123" fmla="*/ 4428 h 10001"/>
                  <a:gd name="connsiteX124" fmla="*/ 7303 w 10365"/>
                  <a:gd name="connsiteY124" fmla="*/ 4417 h 10001"/>
                  <a:gd name="connsiteX125" fmla="*/ 7225 w 10365"/>
                  <a:gd name="connsiteY125" fmla="*/ 4401 h 10001"/>
                  <a:gd name="connsiteX126" fmla="*/ 7294 w 10365"/>
                  <a:gd name="connsiteY126" fmla="*/ 4347 h 10001"/>
                  <a:gd name="connsiteX127" fmla="*/ 7411 w 10365"/>
                  <a:gd name="connsiteY127" fmla="*/ 4277 h 10001"/>
                  <a:gd name="connsiteX128" fmla="*/ 7441 w 10365"/>
                  <a:gd name="connsiteY128" fmla="*/ 4330 h 10001"/>
                  <a:gd name="connsiteX129" fmla="*/ 7619 w 10365"/>
                  <a:gd name="connsiteY129" fmla="*/ 4188 h 10001"/>
                  <a:gd name="connsiteX130" fmla="*/ 7560 w 10365"/>
                  <a:gd name="connsiteY130" fmla="*/ 4091 h 10001"/>
                  <a:gd name="connsiteX131" fmla="*/ 7757 w 10365"/>
                  <a:gd name="connsiteY131" fmla="*/ 3914 h 10001"/>
                  <a:gd name="connsiteX132" fmla="*/ 7816 w 10365"/>
                  <a:gd name="connsiteY132" fmla="*/ 3986 h 10001"/>
                  <a:gd name="connsiteX133" fmla="*/ 7934 w 10365"/>
                  <a:gd name="connsiteY133" fmla="*/ 3728 h 10001"/>
                  <a:gd name="connsiteX134" fmla="*/ 7905 w 10365"/>
                  <a:gd name="connsiteY134" fmla="*/ 3728 h 10001"/>
                  <a:gd name="connsiteX135" fmla="*/ 7836 w 10365"/>
                  <a:gd name="connsiteY135" fmla="*/ 3719 h 10001"/>
                  <a:gd name="connsiteX136" fmla="*/ 7914 w 10365"/>
                  <a:gd name="connsiteY136" fmla="*/ 3614 h 10001"/>
                  <a:gd name="connsiteX137" fmla="*/ 7787 w 10365"/>
                  <a:gd name="connsiteY137" fmla="*/ 3579 h 10001"/>
                  <a:gd name="connsiteX138" fmla="*/ 7678 w 10365"/>
                  <a:gd name="connsiteY138" fmla="*/ 3596 h 10001"/>
                  <a:gd name="connsiteX139" fmla="*/ 7599 w 10365"/>
                  <a:gd name="connsiteY139" fmla="*/ 3588 h 10001"/>
                  <a:gd name="connsiteX140" fmla="*/ 7570 w 10365"/>
                  <a:gd name="connsiteY140" fmla="*/ 3526 h 10001"/>
                  <a:gd name="connsiteX141" fmla="*/ 7619 w 10365"/>
                  <a:gd name="connsiteY141" fmla="*/ 3445 h 10001"/>
                  <a:gd name="connsiteX142" fmla="*/ 7954 w 10365"/>
                  <a:gd name="connsiteY142" fmla="*/ 3331 h 10001"/>
                  <a:gd name="connsiteX143" fmla="*/ 7806 w 10365"/>
                  <a:gd name="connsiteY143" fmla="*/ 3171 h 10001"/>
                  <a:gd name="connsiteX144" fmla="*/ 7934 w 10365"/>
                  <a:gd name="connsiteY144" fmla="*/ 3154 h 10001"/>
                  <a:gd name="connsiteX145" fmla="*/ 7865 w 10365"/>
                  <a:gd name="connsiteY145" fmla="*/ 2950 h 10001"/>
                  <a:gd name="connsiteX146" fmla="*/ 7767 w 10365"/>
                  <a:gd name="connsiteY146" fmla="*/ 2916 h 10001"/>
                  <a:gd name="connsiteX147" fmla="*/ 7619 w 10365"/>
                  <a:gd name="connsiteY147" fmla="*/ 2721 h 10001"/>
                  <a:gd name="connsiteX148" fmla="*/ 7540 w 10365"/>
                  <a:gd name="connsiteY148" fmla="*/ 2438 h 10001"/>
                  <a:gd name="connsiteX149" fmla="*/ 7491 w 10365"/>
                  <a:gd name="connsiteY149" fmla="*/ 2448 h 10001"/>
                  <a:gd name="connsiteX150" fmla="*/ 7421 w 10365"/>
                  <a:gd name="connsiteY150" fmla="*/ 2448 h 10001"/>
                  <a:gd name="connsiteX151" fmla="*/ 7284 w 10365"/>
                  <a:gd name="connsiteY151" fmla="*/ 2395 h 10001"/>
                  <a:gd name="connsiteX152" fmla="*/ 7313 w 10365"/>
                  <a:gd name="connsiteY152" fmla="*/ 2208 h 10001"/>
                  <a:gd name="connsiteX153" fmla="*/ 7421 w 10365"/>
                  <a:gd name="connsiteY153" fmla="*/ 2137 h 10001"/>
                  <a:gd name="connsiteX154" fmla="*/ 7501 w 10365"/>
                  <a:gd name="connsiteY154" fmla="*/ 2023 h 10001"/>
                  <a:gd name="connsiteX155" fmla="*/ 7540 w 10365"/>
                  <a:gd name="connsiteY155" fmla="*/ 2013 h 10001"/>
                  <a:gd name="connsiteX156" fmla="*/ 7579 w 10365"/>
                  <a:gd name="connsiteY156" fmla="*/ 1987 h 10001"/>
                  <a:gd name="connsiteX157" fmla="*/ 7619 w 10365"/>
                  <a:gd name="connsiteY157" fmla="*/ 1934 h 10001"/>
                  <a:gd name="connsiteX158" fmla="*/ 7767 w 10365"/>
                  <a:gd name="connsiteY158" fmla="*/ 1881 h 10001"/>
                  <a:gd name="connsiteX159" fmla="*/ 7787 w 10365"/>
                  <a:gd name="connsiteY159" fmla="*/ 1836 h 10001"/>
                  <a:gd name="connsiteX160" fmla="*/ 7875 w 10365"/>
                  <a:gd name="connsiteY160" fmla="*/ 1776 h 10001"/>
                  <a:gd name="connsiteX161" fmla="*/ 7973 w 10365"/>
                  <a:gd name="connsiteY161" fmla="*/ 1731 h 10001"/>
                  <a:gd name="connsiteX162" fmla="*/ 8053 w 10365"/>
                  <a:gd name="connsiteY162" fmla="*/ 1722 h 10001"/>
                  <a:gd name="connsiteX163" fmla="*/ 8122 w 10365"/>
                  <a:gd name="connsiteY163" fmla="*/ 1695 h 10001"/>
                  <a:gd name="connsiteX164" fmla="*/ 8102 w 10365"/>
                  <a:gd name="connsiteY164" fmla="*/ 1651 h 10001"/>
                  <a:gd name="connsiteX165" fmla="*/ 8132 w 10365"/>
                  <a:gd name="connsiteY165" fmla="*/ 1624 h 10001"/>
                  <a:gd name="connsiteX166" fmla="*/ 7993 w 10365"/>
                  <a:gd name="connsiteY166" fmla="*/ 1616 h 10001"/>
                  <a:gd name="connsiteX167" fmla="*/ 7806 w 10365"/>
                  <a:gd name="connsiteY167" fmla="*/ 1632 h 10001"/>
                  <a:gd name="connsiteX168" fmla="*/ 7717 w 10365"/>
                  <a:gd name="connsiteY168" fmla="*/ 1562 h 10001"/>
                  <a:gd name="connsiteX169" fmla="*/ 7707 w 10365"/>
                  <a:gd name="connsiteY169" fmla="*/ 1511 h 10001"/>
                  <a:gd name="connsiteX170" fmla="*/ 7441 w 10365"/>
                  <a:gd name="connsiteY170" fmla="*/ 1677 h 10001"/>
                  <a:gd name="connsiteX171" fmla="*/ 7284 w 10365"/>
                  <a:gd name="connsiteY171" fmla="*/ 1686 h 10001"/>
                  <a:gd name="connsiteX172" fmla="*/ 7106 w 10365"/>
                  <a:gd name="connsiteY172" fmla="*/ 1545 h 10001"/>
                  <a:gd name="connsiteX173" fmla="*/ 6949 w 10365"/>
                  <a:gd name="connsiteY173" fmla="*/ 1368 h 10001"/>
                  <a:gd name="connsiteX174" fmla="*/ 7067 w 10365"/>
                  <a:gd name="connsiteY174" fmla="*/ 1060 h 10001"/>
                  <a:gd name="connsiteX175" fmla="*/ 7205 w 10365"/>
                  <a:gd name="connsiteY175" fmla="*/ 1067 h 10001"/>
                  <a:gd name="connsiteX176" fmla="*/ 7274 w 10365"/>
                  <a:gd name="connsiteY176" fmla="*/ 1086 h 10001"/>
                  <a:gd name="connsiteX177" fmla="*/ 7481 w 10365"/>
                  <a:gd name="connsiteY177" fmla="*/ 847 h 10001"/>
                  <a:gd name="connsiteX178" fmla="*/ 7727 w 10365"/>
                  <a:gd name="connsiteY178" fmla="*/ 706 h 10001"/>
                  <a:gd name="connsiteX179" fmla="*/ 7806 w 10365"/>
                  <a:gd name="connsiteY179" fmla="*/ 645 h 10001"/>
                  <a:gd name="connsiteX180" fmla="*/ 7885 w 10365"/>
                  <a:gd name="connsiteY180" fmla="*/ 636 h 10001"/>
                  <a:gd name="connsiteX181" fmla="*/ 7964 w 10365"/>
                  <a:gd name="connsiteY181" fmla="*/ 564 h 10001"/>
                  <a:gd name="connsiteX182" fmla="*/ 8073 w 10365"/>
                  <a:gd name="connsiteY182" fmla="*/ 741 h 10001"/>
                  <a:gd name="connsiteX183" fmla="*/ 7964 w 10365"/>
                  <a:gd name="connsiteY183" fmla="*/ 899 h 10001"/>
                  <a:gd name="connsiteX184" fmla="*/ 7954 w 10365"/>
                  <a:gd name="connsiteY184" fmla="*/ 1094 h 10001"/>
                  <a:gd name="connsiteX185" fmla="*/ 7905 w 10365"/>
                  <a:gd name="connsiteY185" fmla="*/ 1201 h 10001"/>
                  <a:gd name="connsiteX186" fmla="*/ 8230 w 10365"/>
                  <a:gd name="connsiteY186" fmla="*/ 1015 h 10001"/>
                  <a:gd name="connsiteX187" fmla="*/ 8535 w 10365"/>
                  <a:gd name="connsiteY187" fmla="*/ 917 h 10001"/>
                  <a:gd name="connsiteX188" fmla="*/ 8605 w 10365"/>
                  <a:gd name="connsiteY188" fmla="*/ 943 h 10001"/>
                  <a:gd name="connsiteX189" fmla="*/ 8703 w 10365"/>
                  <a:gd name="connsiteY189" fmla="*/ 935 h 10001"/>
                  <a:gd name="connsiteX190" fmla="*/ 8911 w 10365"/>
                  <a:gd name="connsiteY190" fmla="*/ 953 h 10001"/>
                  <a:gd name="connsiteX191" fmla="*/ 8841 w 10365"/>
                  <a:gd name="connsiteY191" fmla="*/ 1183 h 10001"/>
                  <a:gd name="connsiteX192" fmla="*/ 8841 w 10365"/>
                  <a:gd name="connsiteY192" fmla="*/ 1298 h 10001"/>
                  <a:gd name="connsiteX193" fmla="*/ 8743 w 10365"/>
                  <a:gd name="connsiteY193" fmla="*/ 1334 h 10001"/>
                  <a:gd name="connsiteX194" fmla="*/ 8733 w 10365"/>
                  <a:gd name="connsiteY194" fmla="*/ 1439 h 10001"/>
                  <a:gd name="connsiteX195" fmla="*/ 8821 w 10365"/>
                  <a:gd name="connsiteY195" fmla="*/ 1484 h 10001"/>
                  <a:gd name="connsiteX196" fmla="*/ 9137 w 10365"/>
                  <a:gd name="connsiteY196" fmla="*/ 1511 h 10001"/>
                  <a:gd name="connsiteX197" fmla="*/ 9137 w 10365"/>
                  <a:gd name="connsiteY197" fmla="*/ 1739 h 10001"/>
                  <a:gd name="connsiteX198" fmla="*/ 9068 w 10365"/>
                  <a:gd name="connsiteY198" fmla="*/ 1802 h 10001"/>
                  <a:gd name="connsiteX199" fmla="*/ 9226 w 10365"/>
                  <a:gd name="connsiteY199" fmla="*/ 1979 h 10001"/>
                  <a:gd name="connsiteX200" fmla="*/ 9177 w 10365"/>
                  <a:gd name="connsiteY200" fmla="*/ 2145 h 10001"/>
                  <a:gd name="connsiteX201" fmla="*/ 9196 w 10365"/>
                  <a:gd name="connsiteY201" fmla="*/ 2332 h 10001"/>
                  <a:gd name="connsiteX202" fmla="*/ 9226 w 10365"/>
                  <a:gd name="connsiteY202" fmla="*/ 2421 h 10001"/>
                  <a:gd name="connsiteX203" fmla="*/ 9383 w 10365"/>
                  <a:gd name="connsiteY203" fmla="*/ 2386 h 10001"/>
                  <a:gd name="connsiteX204" fmla="*/ 9443 w 10365"/>
                  <a:gd name="connsiteY204" fmla="*/ 2378 h 10001"/>
                  <a:gd name="connsiteX205" fmla="*/ 9522 w 10365"/>
                  <a:gd name="connsiteY205" fmla="*/ 2296 h 10001"/>
                  <a:gd name="connsiteX206" fmla="*/ 9630 w 10365"/>
                  <a:gd name="connsiteY206" fmla="*/ 2296 h 10001"/>
                  <a:gd name="connsiteX207" fmla="*/ 9699 w 10365"/>
                  <a:gd name="connsiteY207" fmla="*/ 2226 h 10001"/>
                  <a:gd name="connsiteX208" fmla="*/ 9739 w 10365"/>
                  <a:gd name="connsiteY208" fmla="*/ 2270 h 10001"/>
                  <a:gd name="connsiteX209" fmla="*/ 9758 w 10365"/>
                  <a:gd name="connsiteY209" fmla="*/ 2137 h 10001"/>
                  <a:gd name="connsiteX210" fmla="*/ 9807 w 10365"/>
                  <a:gd name="connsiteY210" fmla="*/ 2102 h 10001"/>
                  <a:gd name="connsiteX211" fmla="*/ 9857 w 10365"/>
                  <a:gd name="connsiteY211" fmla="*/ 2093 h 10001"/>
                  <a:gd name="connsiteX212" fmla="*/ 9916 w 10365"/>
                  <a:gd name="connsiteY212" fmla="*/ 1890 h 10001"/>
                  <a:gd name="connsiteX213" fmla="*/ 9847 w 10365"/>
                  <a:gd name="connsiteY213" fmla="*/ 1658 h 10001"/>
                  <a:gd name="connsiteX214" fmla="*/ 9669 w 10365"/>
                  <a:gd name="connsiteY214" fmla="*/ 1447 h 10001"/>
                  <a:gd name="connsiteX215" fmla="*/ 9502 w 10365"/>
                  <a:gd name="connsiteY215" fmla="*/ 1164 h 10001"/>
                  <a:gd name="connsiteX216" fmla="*/ 9531 w 10365"/>
                  <a:gd name="connsiteY216" fmla="*/ 917 h 10001"/>
                  <a:gd name="connsiteX217" fmla="*/ 9975 w 10365"/>
                  <a:gd name="connsiteY217" fmla="*/ 696 h 10001"/>
                  <a:gd name="connsiteX218" fmla="*/ 9896 w 10365"/>
                  <a:gd name="connsiteY218" fmla="*/ 510 h 10001"/>
                  <a:gd name="connsiteX219" fmla="*/ 10365 w 10365"/>
                  <a:gd name="connsiteY219" fmla="*/ 71 h 10001"/>
                  <a:gd name="connsiteX220" fmla="*/ 113 w 10365"/>
                  <a:gd name="connsiteY220" fmla="*/ 0 h 10001"/>
                  <a:gd name="connsiteX0" fmla="*/ 5 w 10365"/>
                  <a:gd name="connsiteY0" fmla="*/ 0 h 10033"/>
                  <a:gd name="connsiteX1" fmla="*/ 0 w 10365"/>
                  <a:gd name="connsiteY1" fmla="*/ 5853 h 10033"/>
                  <a:gd name="connsiteX2" fmla="*/ 1082 w 10365"/>
                  <a:gd name="connsiteY2" fmla="*/ 6209 h 10033"/>
                  <a:gd name="connsiteX3" fmla="*/ 1103 w 10365"/>
                  <a:gd name="connsiteY3" fmla="*/ 6297 h 10033"/>
                  <a:gd name="connsiteX4" fmla="*/ 1152 w 10365"/>
                  <a:gd name="connsiteY4" fmla="*/ 6484 h 10033"/>
                  <a:gd name="connsiteX5" fmla="*/ 1112 w 10365"/>
                  <a:gd name="connsiteY5" fmla="*/ 6713 h 10033"/>
                  <a:gd name="connsiteX6" fmla="*/ 1103 w 10365"/>
                  <a:gd name="connsiteY6" fmla="*/ 6952 h 10033"/>
                  <a:gd name="connsiteX7" fmla="*/ 1181 w 10365"/>
                  <a:gd name="connsiteY7" fmla="*/ 6908 h 10033"/>
                  <a:gd name="connsiteX8" fmla="*/ 1211 w 10365"/>
                  <a:gd name="connsiteY8" fmla="*/ 6935 h 10033"/>
                  <a:gd name="connsiteX9" fmla="*/ 1329 w 10365"/>
                  <a:gd name="connsiteY9" fmla="*/ 6908 h 10033"/>
                  <a:gd name="connsiteX10" fmla="*/ 1418 w 10365"/>
                  <a:gd name="connsiteY10" fmla="*/ 6962 h 10033"/>
                  <a:gd name="connsiteX11" fmla="*/ 1536 w 10365"/>
                  <a:gd name="connsiteY11" fmla="*/ 6880 h 10033"/>
                  <a:gd name="connsiteX12" fmla="*/ 1645 w 10365"/>
                  <a:gd name="connsiteY12" fmla="*/ 6845 h 10033"/>
                  <a:gd name="connsiteX13" fmla="*/ 1733 w 10365"/>
                  <a:gd name="connsiteY13" fmla="*/ 6704 h 10033"/>
                  <a:gd name="connsiteX14" fmla="*/ 1812 w 10365"/>
                  <a:gd name="connsiteY14" fmla="*/ 6695 h 10033"/>
                  <a:gd name="connsiteX15" fmla="*/ 1960 w 10365"/>
                  <a:gd name="connsiteY15" fmla="*/ 6979 h 10033"/>
                  <a:gd name="connsiteX16" fmla="*/ 2137 w 10365"/>
                  <a:gd name="connsiteY16" fmla="*/ 7484 h 10033"/>
                  <a:gd name="connsiteX17" fmla="*/ 2266 w 10365"/>
                  <a:gd name="connsiteY17" fmla="*/ 7554 h 10033"/>
                  <a:gd name="connsiteX18" fmla="*/ 2285 w 10365"/>
                  <a:gd name="connsiteY18" fmla="*/ 7765 h 10033"/>
                  <a:gd name="connsiteX19" fmla="*/ 2285 w 10365"/>
                  <a:gd name="connsiteY19" fmla="*/ 8120 h 10033"/>
                  <a:gd name="connsiteX20" fmla="*/ 2176 w 10365"/>
                  <a:gd name="connsiteY20" fmla="*/ 8446 h 10033"/>
                  <a:gd name="connsiteX21" fmla="*/ 2176 w 10365"/>
                  <a:gd name="connsiteY21" fmla="*/ 8676 h 10033"/>
                  <a:gd name="connsiteX22" fmla="*/ 2266 w 10365"/>
                  <a:gd name="connsiteY22" fmla="*/ 8720 h 10033"/>
                  <a:gd name="connsiteX23" fmla="*/ 2364 w 10365"/>
                  <a:gd name="connsiteY23" fmla="*/ 8772 h 10033"/>
                  <a:gd name="connsiteX24" fmla="*/ 2611 w 10365"/>
                  <a:gd name="connsiteY24" fmla="*/ 9056 h 10033"/>
                  <a:gd name="connsiteX25" fmla="*/ 2620 w 10365"/>
                  <a:gd name="connsiteY25" fmla="*/ 9073 h 10033"/>
                  <a:gd name="connsiteX26" fmla="*/ 2738 w 10365"/>
                  <a:gd name="connsiteY26" fmla="*/ 9295 h 10033"/>
                  <a:gd name="connsiteX27" fmla="*/ 2699 w 10365"/>
                  <a:gd name="connsiteY27" fmla="*/ 9498 h 10033"/>
                  <a:gd name="connsiteX28" fmla="*/ 2788 w 10365"/>
                  <a:gd name="connsiteY28" fmla="*/ 9692 h 10033"/>
                  <a:gd name="connsiteX29" fmla="*/ 3143 w 10365"/>
                  <a:gd name="connsiteY29" fmla="*/ 10003 h 10033"/>
                  <a:gd name="connsiteX30" fmla="*/ 3380 w 10365"/>
                  <a:gd name="connsiteY30" fmla="*/ 10003 h 10033"/>
                  <a:gd name="connsiteX31" fmla="*/ 3449 w 10365"/>
                  <a:gd name="connsiteY31" fmla="*/ 9834 h 10033"/>
                  <a:gd name="connsiteX32" fmla="*/ 3399 w 10365"/>
                  <a:gd name="connsiteY32" fmla="*/ 9578 h 10033"/>
                  <a:gd name="connsiteX33" fmla="*/ 3222 w 10365"/>
                  <a:gd name="connsiteY33" fmla="*/ 9277 h 10033"/>
                  <a:gd name="connsiteX34" fmla="*/ 3153 w 10365"/>
                  <a:gd name="connsiteY34" fmla="*/ 9189 h 10033"/>
                  <a:gd name="connsiteX35" fmla="*/ 2857 w 10365"/>
                  <a:gd name="connsiteY35" fmla="*/ 9056 h 10033"/>
                  <a:gd name="connsiteX36" fmla="*/ 2738 w 10365"/>
                  <a:gd name="connsiteY36" fmla="*/ 9002 h 10033"/>
                  <a:gd name="connsiteX37" fmla="*/ 2493 w 10365"/>
                  <a:gd name="connsiteY37" fmla="*/ 8561 h 10033"/>
                  <a:gd name="connsiteX38" fmla="*/ 2344 w 10365"/>
                  <a:gd name="connsiteY38" fmla="*/ 8332 h 10033"/>
                  <a:gd name="connsiteX39" fmla="*/ 2423 w 10365"/>
                  <a:gd name="connsiteY39" fmla="*/ 8120 h 10033"/>
                  <a:gd name="connsiteX40" fmla="*/ 2503 w 10365"/>
                  <a:gd name="connsiteY40" fmla="*/ 7853 h 10033"/>
                  <a:gd name="connsiteX41" fmla="*/ 2542 w 10365"/>
                  <a:gd name="connsiteY41" fmla="*/ 7614 h 10033"/>
                  <a:gd name="connsiteX42" fmla="*/ 2611 w 10365"/>
                  <a:gd name="connsiteY42" fmla="*/ 7554 h 10033"/>
                  <a:gd name="connsiteX43" fmla="*/ 2709 w 10365"/>
                  <a:gd name="connsiteY43" fmla="*/ 7580 h 10033"/>
                  <a:gd name="connsiteX44" fmla="*/ 2808 w 10365"/>
                  <a:gd name="connsiteY44" fmla="*/ 7633 h 10033"/>
                  <a:gd name="connsiteX45" fmla="*/ 2818 w 10365"/>
                  <a:gd name="connsiteY45" fmla="*/ 7721 h 10033"/>
                  <a:gd name="connsiteX46" fmla="*/ 2877 w 10365"/>
                  <a:gd name="connsiteY46" fmla="*/ 7739 h 10033"/>
                  <a:gd name="connsiteX47" fmla="*/ 2965 w 10365"/>
                  <a:gd name="connsiteY47" fmla="*/ 7739 h 10033"/>
                  <a:gd name="connsiteX48" fmla="*/ 3035 w 10365"/>
                  <a:gd name="connsiteY48" fmla="*/ 7747 h 10033"/>
                  <a:gd name="connsiteX49" fmla="*/ 3104 w 10365"/>
                  <a:gd name="connsiteY49" fmla="*/ 7818 h 10033"/>
                  <a:gd name="connsiteX50" fmla="*/ 3370 w 10365"/>
                  <a:gd name="connsiteY50" fmla="*/ 8120 h 10033"/>
                  <a:gd name="connsiteX51" fmla="*/ 3478 w 10365"/>
                  <a:gd name="connsiteY51" fmla="*/ 8155 h 10033"/>
                  <a:gd name="connsiteX52" fmla="*/ 3566 w 10365"/>
                  <a:gd name="connsiteY52" fmla="*/ 8137 h 10033"/>
                  <a:gd name="connsiteX53" fmla="*/ 3656 w 10365"/>
                  <a:gd name="connsiteY53" fmla="*/ 8454 h 10033"/>
                  <a:gd name="connsiteX54" fmla="*/ 3754 w 10365"/>
                  <a:gd name="connsiteY54" fmla="*/ 8587 h 10033"/>
                  <a:gd name="connsiteX55" fmla="*/ 4020 w 10365"/>
                  <a:gd name="connsiteY55" fmla="*/ 8428 h 10033"/>
                  <a:gd name="connsiteX56" fmla="*/ 4306 w 10365"/>
                  <a:gd name="connsiteY56" fmla="*/ 8181 h 10033"/>
                  <a:gd name="connsiteX57" fmla="*/ 4464 w 10365"/>
                  <a:gd name="connsiteY57" fmla="*/ 8137 h 10033"/>
                  <a:gd name="connsiteX58" fmla="*/ 4553 w 10365"/>
                  <a:gd name="connsiteY58" fmla="*/ 8127 h 10033"/>
                  <a:gd name="connsiteX59" fmla="*/ 4750 w 10365"/>
                  <a:gd name="connsiteY59" fmla="*/ 7924 h 10033"/>
                  <a:gd name="connsiteX60" fmla="*/ 4799 w 10365"/>
                  <a:gd name="connsiteY60" fmla="*/ 7633 h 10033"/>
                  <a:gd name="connsiteX61" fmla="*/ 4750 w 10365"/>
                  <a:gd name="connsiteY61" fmla="*/ 7464 h 10033"/>
                  <a:gd name="connsiteX62" fmla="*/ 4651 w 10365"/>
                  <a:gd name="connsiteY62" fmla="*/ 7261 h 10033"/>
                  <a:gd name="connsiteX63" fmla="*/ 4602 w 10365"/>
                  <a:gd name="connsiteY63" fmla="*/ 7112 h 10033"/>
                  <a:gd name="connsiteX64" fmla="*/ 4454 w 10365"/>
                  <a:gd name="connsiteY64" fmla="*/ 6952 h 10033"/>
                  <a:gd name="connsiteX65" fmla="*/ 4277 w 10365"/>
                  <a:gd name="connsiteY65" fmla="*/ 6819 h 10033"/>
                  <a:gd name="connsiteX66" fmla="*/ 4128 w 10365"/>
                  <a:gd name="connsiteY66" fmla="*/ 6555 h 10033"/>
                  <a:gd name="connsiteX67" fmla="*/ 4020 w 10365"/>
                  <a:gd name="connsiteY67" fmla="*/ 6323 h 10033"/>
                  <a:gd name="connsiteX68" fmla="*/ 3961 w 10365"/>
                  <a:gd name="connsiteY68" fmla="*/ 6323 h 10033"/>
                  <a:gd name="connsiteX69" fmla="*/ 3961 w 10365"/>
                  <a:gd name="connsiteY69" fmla="*/ 6218 h 10033"/>
                  <a:gd name="connsiteX70" fmla="*/ 4030 w 10365"/>
                  <a:gd name="connsiteY70" fmla="*/ 6041 h 10033"/>
                  <a:gd name="connsiteX71" fmla="*/ 4188 w 10365"/>
                  <a:gd name="connsiteY71" fmla="*/ 5935 h 10033"/>
                  <a:gd name="connsiteX72" fmla="*/ 4385 w 10365"/>
                  <a:gd name="connsiteY72" fmla="*/ 5768 h 10033"/>
                  <a:gd name="connsiteX73" fmla="*/ 4572 w 10365"/>
                  <a:gd name="connsiteY73" fmla="*/ 5626 h 10033"/>
                  <a:gd name="connsiteX74" fmla="*/ 4641 w 10365"/>
                  <a:gd name="connsiteY74" fmla="*/ 5652 h 10033"/>
                  <a:gd name="connsiteX75" fmla="*/ 4721 w 10365"/>
                  <a:gd name="connsiteY75" fmla="*/ 5581 h 10033"/>
                  <a:gd name="connsiteX76" fmla="*/ 4898 w 10365"/>
                  <a:gd name="connsiteY76" fmla="*/ 5600 h 10033"/>
                  <a:gd name="connsiteX77" fmla="*/ 4927 w 10365"/>
                  <a:gd name="connsiteY77" fmla="*/ 5688 h 10033"/>
                  <a:gd name="connsiteX78" fmla="*/ 4898 w 10365"/>
                  <a:gd name="connsiteY78" fmla="*/ 5768 h 10033"/>
                  <a:gd name="connsiteX79" fmla="*/ 4907 w 10365"/>
                  <a:gd name="connsiteY79" fmla="*/ 5927 h 10033"/>
                  <a:gd name="connsiteX80" fmla="*/ 4997 w 10365"/>
                  <a:gd name="connsiteY80" fmla="*/ 5909 h 10033"/>
                  <a:gd name="connsiteX81" fmla="*/ 5085 w 10365"/>
                  <a:gd name="connsiteY81" fmla="*/ 5892 h 10033"/>
                  <a:gd name="connsiteX82" fmla="*/ 5095 w 10365"/>
                  <a:gd name="connsiteY82" fmla="*/ 5857 h 10033"/>
                  <a:gd name="connsiteX83" fmla="*/ 5016 w 10365"/>
                  <a:gd name="connsiteY83" fmla="*/ 5785 h 10033"/>
                  <a:gd name="connsiteX84" fmla="*/ 5066 w 10365"/>
                  <a:gd name="connsiteY84" fmla="*/ 5705 h 10033"/>
                  <a:gd name="connsiteX85" fmla="*/ 5105 w 10365"/>
                  <a:gd name="connsiteY85" fmla="*/ 5618 h 10033"/>
                  <a:gd name="connsiteX86" fmla="*/ 5242 w 10365"/>
                  <a:gd name="connsiteY86" fmla="*/ 5608 h 10033"/>
                  <a:gd name="connsiteX87" fmla="*/ 5381 w 10365"/>
                  <a:gd name="connsiteY87" fmla="*/ 5608 h 10033"/>
                  <a:gd name="connsiteX88" fmla="*/ 5479 w 10365"/>
                  <a:gd name="connsiteY88" fmla="*/ 5563 h 10033"/>
                  <a:gd name="connsiteX89" fmla="*/ 5588 w 10365"/>
                  <a:gd name="connsiteY89" fmla="*/ 5528 h 10033"/>
                  <a:gd name="connsiteX90" fmla="*/ 5726 w 10365"/>
                  <a:gd name="connsiteY90" fmla="*/ 5406 h 10033"/>
                  <a:gd name="connsiteX91" fmla="*/ 5736 w 10365"/>
                  <a:gd name="connsiteY91" fmla="*/ 5414 h 10033"/>
                  <a:gd name="connsiteX92" fmla="*/ 5755 w 10365"/>
                  <a:gd name="connsiteY92" fmla="*/ 5326 h 10033"/>
                  <a:gd name="connsiteX93" fmla="*/ 5736 w 10365"/>
                  <a:gd name="connsiteY93" fmla="*/ 5290 h 10033"/>
                  <a:gd name="connsiteX94" fmla="*/ 5794 w 10365"/>
                  <a:gd name="connsiteY94" fmla="*/ 5290 h 10033"/>
                  <a:gd name="connsiteX95" fmla="*/ 5884 w 10365"/>
                  <a:gd name="connsiteY95" fmla="*/ 5272 h 10033"/>
                  <a:gd name="connsiteX96" fmla="*/ 5953 w 10365"/>
                  <a:gd name="connsiteY96" fmla="*/ 5342 h 10033"/>
                  <a:gd name="connsiteX97" fmla="*/ 6002 w 10365"/>
                  <a:gd name="connsiteY97" fmla="*/ 5431 h 10033"/>
                  <a:gd name="connsiteX98" fmla="*/ 6041 w 10365"/>
                  <a:gd name="connsiteY98" fmla="*/ 5449 h 10033"/>
                  <a:gd name="connsiteX99" fmla="*/ 6130 w 10365"/>
                  <a:gd name="connsiteY99" fmla="*/ 5476 h 10033"/>
                  <a:gd name="connsiteX100" fmla="*/ 6130 w 10365"/>
                  <a:gd name="connsiteY100" fmla="*/ 5397 h 10033"/>
                  <a:gd name="connsiteX101" fmla="*/ 6238 w 10365"/>
                  <a:gd name="connsiteY101" fmla="*/ 5360 h 10033"/>
                  <a:gd name="connsiteX102" fmla="*/ 6258 w 10365"/>
                  <a:gd name="connsiteY102" fmla="*/ 5397 h 10033"/>
                  <a:gd name="connsiteX103" fmla="*/ 6307 w 10365"/>
                  <a:gd name="connsiteY103" fmla="*/ 5379 h 10033"/>
                  <a:gd name="connsiteX104" fmla="*/ 6367 w 10365"/>
                  <a:gd name="connsiteY104" fmla="*/ 5371 h 10033"/>
                  <a:gd name="connsiteX105" fmla="*/ 6377 w 10365"/>
                  <a:gd name="connsiteY105" fmla="*/ 5342 h 10033"/>
                  <a:gd name="connsiteX106" fmla="*/ 6564 w 10365"/>
                  <a:gd name="connsiteY106" fmla="*/ 5342 h 10033"/>
                  <a:gd name="connsiteX107" fmla="*/ 6653 w 10365"/>
                  <a:gd name="connsiteY107" fmla="*/ 5246 h 10033"/>
                  <a:gd name="connsiteX108" fmla="*/ 6663 w 10365"/>
                  <a:gd name="connsiteY108" fmla="*/ 5165 h 10033"/>
                  <a:gd name="connsiteX109" fmla="*/ 6820 w 10365"/>
                  <a:gd name="connsiteY109" fmla="*/ 5051 h 10033"/>
                  <a:gd name="connsiteX110" fmla="*/ 6978 w 10365"/>
                  <a:gd name="connsiteY110" fmla="*/ 4998 h 10033"/>
                  <a:gd name="connsiteX111" fmla="*/ 6988 w 10365"/>
                  <a:gd name="connsiteY111" fmla="*/ 4901 h 10033"/>
                  <a:gd name="connsiteX112" fmla="*/ 7155 w 10365"/>
                  <a:gd name="connsiteY112" fmla="*/ 4830 h 10033"/>
                  <a:gd name="connsiteX113" fmla="*/ 7205 w 10365"/>
                  <a:gd name="connsiteY113" fmla="*/ 4795 h 10033"/>
                  <a:gd name="connsiteX114" fmla="*/ 7264 w 10365"/>
                  <a:gd name="connsiteY114" fmla="*/ 4769 h 10033"/>
                  <a:gd name="connsiteX115" fmla="*/ 7303 w 10365"/>
                  <a:gd name="connsiteY115" fmla="*/ 4743 h 10033"/>
                  <a:gd name="connsiteX116" fmla="*/ 7294 w 10365"/>
                  <a:gd name="connsiteY116" fmla="*/ 4699 h 10033"/>
                  <a:gd name="connsiteX117" fmla="*/ 7353 w 10365"/>
                  <a:gd name="connsiteY117" fmla="*/ 4680 h 10033"/>
                  <a:gd name="connsiteX118" fmla="*/ 7411 w 10365"/>
                  <a:gd name="connsiteY118" fmla="*/ 4671 h 10033"/>
                  <a:gd name="connsiteX119" fmla="*/ 7343 w 10365"/>
                  <a:gd name="connsiteY119" fmla="*/ 4663 h 10033"/>
                  <a:gd name="connsiteX120" fmla="*/ 7353 w 10365"/>
                  <a:gd name="connsiteY120" fmla="*/ 4610 h 10033"/>
                  <a:gd name="connsiteX121" fmla="*/ 7303 w 10365"/>
                  <a:gd name="connsiteY121" fmla="*/ 4617 h 10033"/>
                  <a:gd name="connsiteX122" fmla="*/ 7254 w 10365"/>
                  <a:gd name="connsiteY122" fmla="*/ 4627 h 10033"/>
                  <a:gd name="connsiteX123" fmla="*/ 7372 w 10365"/>
                  <a:gd name="connsiteY123" fmla="*/ 4460 h 10033"/>
                  <a:gd name="connsiteX124" fmla="*/ 7303 w 10365"/>
                  <a:gd name="connsiteY124" fmla="*/ 4449 h 10033"/>
                  <a:gd name="connsiteX125" fmla="*/ 7225 w 10365"/>
                  <a:gd name="connsiteY125" fmla="*/ 4433 h 10033"/>
                  <a:gd name="connsiteX126" fmla="*/ 7294 w 10365"/>
                  <a:gd name="connsiteY126" fmla="*/ 4379 h 10033"/>
                  <a:gd name="connsiteX127" fmla="*/ 7411 w 10365"/>
                  <a:gd name="connsiteY127" fmla="*/ 4309 h 10033"/>
                  <a:gd name="connsiteX128" fmla="*/ 7441 w 10365"/>
                  <a:gd name="connsiteY128" fmla="*/ 4362 h 10033"/>
                  <a:gd name="connsiteX129" fmla="*/ 7619 w 10365"/>
                  <a:gd name="connsiteY129" fmla="*/ 4220 h 10033"/>
                  <a:gd name="connsiteX130" fmla="*/ 7560 w 10365"/>
                  <a:gd name="connsiteY130" fmla="*/ 4123 h 10033"/>
                  <a:gd name="connsiteX131" fmla="*/ 7757 w 10365"/>
                  <a:gd name="connsiteY131" fmla="*/ 3946 h 10033"/>
                  <a:gd name="connsiteX132" fmla="*/ 7816 w 10365"/>
                  <a:gd name="connsiteY132" fmla="*/ 4018 h 10033"/>
                  <a:gd name="connsiteX133" fmla="*/ 7934 w 10365"/>
                  <a:gd name="connsiteY133" fmla="*/ 3760 h 10033"/>
                  <a:gd name="connsiteX134" fmla="*/ 7905 w 10365"/>
                  <a:gd name="connsiteY134" fmla="*/ 3760 h 10033"/>
                  <a:gd name="connsiteX135" fmla="*/ 7836 w 10365"/>
                  <a:gd name="connsiteY135" fmla="*/ 3751 h 10033"/>
                  <a:gd name="connsiteX136" fmla="*/ 7914 w 10365"/>
                  <a:gd name="connsiteY136" fmla="*/ 3646 h 10033"/>
                  <a:gd name="connsiteX137" fmla="*/ 7787 w 10365"/>
                  <a:gd name="connsiteY137" fmla="*/ 3611 h 10033"/>
                  <a:gd name="connsiteX138" fmla="*/ 7678 w 10365"/>
                  <a:gd name="connsiteY138" fmla="*/ 3628 h 10033"/>
                  <a:gd name="connsiteX139" fmla="*/ 7599 w 10365"/>
                  <a:gd name="connsiteY139" fmla="*/ 3620 h 10033"/>
                  <a:gd name="connsiteX140" fmla="*/ 7570 w 10365"/>
                  <a:gd name="connsiteY140" fmla="*/ 3558 h 10033"/>
                  <a:gd name="connsiteX141" fmla="*/ 7619 w 10365"/>
                  <a:gd name="connsiteY141" fmla="*/ 3477 h 10033"/>
                  <a:gd name="connsiteX142" fmla="*/ 7954 w 10365"/>
                  <a:gd name="connsiteY142" fmla="*/ 3363 h 10033"/>
                  <a:gd name="connsiteX143" fmla="*/ 7806 w 10365"/>
                  <a:gd name="connsiteY143" fmla="*/ 3203 h 10033"/>
                  <a:gd name="connsiteX144" fmla="*/ 7934 w 10365"/>
                  <a:gd name="connsiteY144" fmla="*/ 3186 h 10033"/>
                  <a:gd name="connsiteX145" fmla="*/ 7865 w 10365"/>
                  <a:gd name="connsiteY145" fmla="*/ 2982 h 10033"/>
                  <a:gd name="connsiteX146" fmla="*/ 7767 w 10365"/>
                  <a:gd name="connsiteY146" fmla="*/ 2948 h 10033"/>
                  <a:gd name="connsiteX147" fmla="*/ 7619 w 10365"/>
                  <a:gd name="connsiteY147" fmla="*/ 2753 h 10033"/>
                  <a:gd name="connsiteX148" fmla="*/ 7540 w 10365"/>
                  <a:gd name="connsiteY148" fmla="*/ 2470 h 10033"/>
                  <a:gd name="connsiteX149" fmla="*/ 7491 w 10365"/>
                  <a:gd name="connsiteY149" fmla="*/ 2480 h 10033"/>
                  <a:gd name="connsiteX150" fmla="*/ 7421 w 10365"/>
                  <a:gd name="connsiteY150" fmla="*/ 2480 h 10033"/>
                  <a:gd name="connsiteX151" fmla="*/ 7284 w 10365"/>
                  <a:gd name="connsiteY151" fmla="*/ 2427 h 10033"/>
                  <a:gd name="connsiteX152" fmla="*/ 7313 w 10365"/>
                  <a:gd name="connsiteY152" fmla="*/ 2240 h 10033"/>
                  <a:gd name="connsiteX153" fmla="*/ 7421 w 10365"/>
                  <a:gd name="connsiteY153" fmla="*/ 2169 h 10033"/>
                  <a:gd name="connsiteX154" fmla="*/ 7501 w 10365"/>
                  <a:gd name="connsiteY154" fmla="*/ 2055 h 10033"/>
                  <a:gd name="connsiteX155" fmla="*/ 7540 w 10365"/>
                  <a:gd name="connsiteY155" fmla="*/ 2045 h 10033"/>
                  <a:gd name="connsiteX156" fmla="*/ 7579 w 10365"/>
                  <a:gd name="connsiteY156" fmla="*/ 2019 h 10033"/>
                  <a:gd name="connsiteX157" fmla="*/ 7619 w 10365"/>
                  <a:gd name="connsiteY157" fmla="*/ 1966 h 10033"/>
                  <a:gd name="connsiteX158" fmla="*/ 7767 w 10365"/>
                  <a:gd name="connsiteY158" fmla="*/ 1913 h 10033"/>
                  <a:gd name="connsiteX159" fmla="*/ 7787 w 10365"/>
                  <a:gd name="connsiteY159" fmla="*/ 1868 h 10033"/>
                  <a:gd name="connsiteX160" fmla="*/ 7875 w 10365"/>
                  <a:gd name="connsiteY160" fmla="*/ 1808 h 10033"/>
                  <a:gd name="connsiteX161" fmla="*/ 7973 w 10365"/>
                  <a:gd name="connsiteY161" fmla="*/ 1763 h 10033"/>
                  <a:gd name="connsiteX162" fmla="*/ 8053 w 10365"/>
                  <a:gd name="connsiteY162" fmla="*/ 1754 h 10033"/>
                  <a:gd name="connsiteX163" fmla="*/ 8122 w 10365"/>
                  <a:gd name="connsiteY163" fmla="*/ 1727 h 10033"/>
                  <a:gd name="connsiteX164" fmla="*/ 8102 w 10365"/>
                  <a:gd name="connsiteY164" fmla="*/ 1683 h 10033"/>
                  <a:gd name="connsiteX165" fmla="*/ 8132 w 10365"/>
                  <a:gd name="connsiteY165" fmla="*/ 1656 h 10033"/>
                  <a:gd name="connsiteX166" fmla="*/ 7993 w 10365"/>
                  <a:gd name="connsiteY166" fmla="*/ 1648 h 10033"/>
                  <a:gd name="connsiteX167" fmla="*/ 7806 w 10365"/>
                  <a:gd name="connsiteY167" fmla="*/ 1664 h 10033"/>
                  <a:gd name="connsiteX168" fmla="*/ 7717 w 10365"/>
                  <a:gd name="connsiteY168" fmla="*/ 1594 h 10033"/>
                  <a:gd name="connsiteX169" fmla="*/ 7707 w 10365"/>
                  <a:gd name="connsiteY169" fmla="*/ 1543 h 10033"/>
                  <a:gd name="connsiteX170" fmla="*/ 7441 w 10365"/>
                  <a:gd name="connsiteY170" fmla="*/ 1709 h 10033"/>
                  <a:gd name="connsiteX171" fmla="*/ 7284 w 10365"/>
                  <a:gd name="connsiteY171" fmla="*/ 1718 h 10033"/>
                  <a:gd name="connsiteX172" fmla="*/ 7106 w 10365"/>
                  <a:gd name="connsiteY172" fmla="*/ 1577 h 10033"/>
                  <a:gd name="connsiteX173" fmla="*/ 6949 w 10365"/>
                  <a:gd name="connsiteY173" fmla="*/ 1400 h 10033"/>
                  <a:gd name="connsiteX174" fmla="*/ 7067 w 10365"/>
                  <a:gd name="connsiteY174" fmla="*/ 1092 h 10033"/>
                  <a:gd name="connsiteX175" fmla="*/ 7205 w 10365"/>
                  <a:gd name="connsiteY175" fmla="*/ 1099 h 10033"/>
                  <a:gd name="connsiteX176" fmla="*/ 7274 w 10365"/>
                  <a:gd name="connsiteY176" fmla="*/ 1118 h 10033"/>
                  <a:gd name="connsiteX177" fmla="*/ 7481 w 10365"/>
                  <a:gd name="connsiteY177" fmla="*/ 879 h 10033"/>
                  <a:gd name="connsiteX178" fmla="*/ 7727 w 10365"/>
                  <a:gd name="connsiteY178" fmla="*/ 738 h 10033"/>
                  <a:gd name="connsiteX179" fmla="*/ 7806 w 10365"/>
                  <a:gd name="connsiteY179" fmla="*/ 677 h 10033"/>
                  <a:gd name="connsiteX180" fmla="*/ 7885 w 10365"/>
                  <a:gd name="connsiteY180" fmla="*/ 668 h 10033"/>
                  <a:gd name="connsiteX181" fmla="*/ 7964 w 10365"/>
                  <a:gd name="connsiteY181" fmla="*/ 596 h 10033"/>
                  <a:gd name="connsiteX182" fmla="*/ 8073 w 10365"/>
                  <a:gd name="connsiteY182" fmla="*/ 773 h 10033"/>
                  <a:gd name="connsiteX183" fmla="*/ 7964 w 10365"/>
                  <a:gd name="connsiteY183" fmla="*/ 931 h 10033"/>
                  <a:gd name="connsiteX184" fmla="*/ 7954 w 10365"/>
                  <a:gd name="connsiteY184" fmla="*/ 1126 h 10033"/>
                  <a:gd name="connsiteX185" fmla="*/ 7905 w 10365"/>
                  <a:gd name="connsiteY185" fmla="*/ 1233 h 10033"/>
                  <a:gd name="connsiteX186" fmla="*/ 8230 w 10365"/>
                  <a:gd name="connsiteY186" fmla="*/ 1047 h 10033"/>
                  <a:gd name="connsiteX187" fmla="*/ 8535 w 10365"/>
                  <a:gd name="connsiteY187" fmla="*/ 949 h 10033"/>
                  <a:gd name="connsiteX188" fmla="*/ 8605 w 10365"/>
                  <a:gd name="connsiteY188" fmla="*/ 975 h 10033"/>
                  <a:gd name="connsiteX189" fmla="*/ 8703 w 10365"/>
                  <a:gd name="connsiteY189" fmla="*/ 967 h 10033"/>
                  <a:gd name="connsiteX190" fmla="*/ 8911 w 10365"/>
                  <a:gd name="connsiteY190" fmla="*/ 985 h 10033"/>
                  <a:gd name="connsiteX191" fmla="*/ 8841 w 10365"/>
                  <a:gd name="connsiteY191" fmla="*/ 1215 h 10033"/>
                  <a:gd name="connsiteX192" fmla="*/ 8841 w 10365"/>
                  <a:gd name="connsiteY192" fmla="*/ 1330 h 10033"/>
                  <a:gd name="connsiteX193" fmla="*/ 8743 w 10365"/>
                  <a:gd name="connsiteY193" fmla="*/ 1366 h 10033"/>
                  <a:gd name="connsiteX194" fmla="*/ 8733 w 10365"/>
                  <a:gd name="connsiteY194" fmla="*/ 1471 h 10033"/>
                  <a:gd name="connsiteX195" fmla="*/ 8821 w 10365"/>
                  <a:gd name="connsiteY195" fmla="*/ 1516 h 10033"/>
                  <a:gd name="connsiteX196" fmla="*/ 9137 w 10365"/>
                  <a:gd name="connsiteY196" fmla="*/ 1543 h 10033"/>
                  <a:gd name="connsiteX197" fmla="*/ 9137 w 10365"/>
                  <a:gd name="connsiteY197" fmla="*/ 1771 h 10033"/>
                  <a:gd name="connsiteX198" fmla="*/ 9068 w 10365"/>
                  <a:gd name="connsiteY198" fmla="*/ 1834 h 10033"/>
                  <a:gd name="connsiteX199" fmla="*/ 9226 w 10365"/>
                  <a:gd name="connsiteY199" fmla="*/ 2011 h 10033"/>
                  <a:gd name="connsiteX200" fmla="*/ 9177 w 10365"/>
                  <a:gd name="connsiteY200" fmla="*/ 2177 h 10033"/>
                  <a:gd name="connsiteX201" fmla="*/ 9196 w 10365"/>
                  <a:gd name="connsiteY201" fmla="*/ 2364 h 10033"/>
                  <a:gd name="connsiteX202" fmla="*/ 9226 w 10365"/>
                  <a:gd name="connsiteY202" fmla="*/ 2453 h 10033"/>
                  <a:gd name="connsiteX203" fmla="*/ 9383 w 10365"/>
                  <a:gd name="connsiteY203" fmla="*/ 2418 h 10033"/>
                  <a:gd name="connsiteX204" fmla="*/ 9443 w 10365"/>
                  <a:gd name="connsiteY204" fmla="*/ 2410 h 10033"/>
                  <a:gd name="connsiteX205" fmla="*/ 9522 w 10365"/>
                  <a:gd name="connsiteY205" fmla="*/ 2328 h 10033"/>
                  <a:gd name="connsiteX206" fmla="*/ 9630 w 10365"/>
                  <a:gd name="connsiteY206" fmla="*/ 2328 h 10033"/>
                  <a:gd name="connsiteX207" fmla="*/ 9699 w 10365"/>
                  <a:gd name="connsiteY207" fmla="*/ 2258 h 10033"/>
                  <a:gd name="connsiteX208" fmla="*/ 9739 w 10365"/>
                  <a:gd name="connsiteY208" fmla="*/ 2302 h 10033"/>
                  <a:gd name="connsiteX209" fmla="*/ 9758 w 10365"/>
                  <a:gd name="connsiteY209" fmla="*/ 2169 h 10033"/>
                  <a:gd name="connsiteX210" fmla="*/ 9807 w 10365"/>
                  <a:gd name="connsiteY210" fmla="*/ 2134 h 10033"/>
                  <a:gd name="connsiteX211" fmla="*/ 9857 w 10365"/>
                  <a:gd name="connsiteY211" fmla="*/ 2125 h 10033"/>
                  <a:gd name="connsiteX212" fmla="*/ 9916 w 10365"/>
                  <a:gd name="connsiteY212" fmla="*/ 1922 h 10033"/>
                  <a:gd name="connsiteX213" fmla="*/ 9847 w 10365"/>
                  <a:gd name="connsiteY213" fmla="*/ 1690 h 10033"/>
                  <a:gd name="connsiteX214" fmla="*/ 9669 w 10365"/>
                  <a:gd name="connsiteY214" fmla="*/ 1479 h 10033"/>
                  <a:gd name="connsiteX215" fmla="*/ 9502 w 10365"/>
                  <a:gd name="connsiteY215" fmla="*/ 1196 h 10033"/>
                  <a:gd name="connsiteX216" fmla="*/ 9531 w 10365"/>
                  <a:gd name="connsiteY216" fmla="*/ 949 h 10033"/>
                  <a:gd name="connsiteX217" fmla="*/ 9975 w 10365"/>
                  <a:gd name="connsiteY217" fmla="*/ 728 h 10033"/>
                  <a:gd name="connsiteX218" fmla="*/ 9896 w 10365"/>
                  <a:gd name="connsiteY218" fmla="*/ 542 h 10033"/>
                  <a:gd name="connsiteX219" fmla="*/ 10365 w 10365"/>
                  <a:gd name="connsiteY219" fmla="*/ 103 h 10033"/>
                  <a:gd name="connsiteX220" fmla="*/ 5 w 10365"/>
                  <a:gd name="connsiteY220" fmla="*/ 0 h 10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</a:cxnLst>
                <a:rect l="l" t="t" r="r" b="b"/>
                <a:pathLst>
                  <a:path w="10365" h="10033">
                    <a:moveTo>
                      <a:pt x="5" y="0"/>
                    </a:moveTo>
                    <a:cubicBezTo>
                      <a:pt x="5" y="0"/>
                      <a:pt x="0" y="5366"/>
                      <a:pt x="0" y="5853"/>
                    </a:cubicBezTo>
                    <a:cubicBezTo>
                      <a:pt x="68" y="5914"/>
                      <a:pt x="1082" y="6192"/>
                      <a:pt x="1082" y="6209"/>
                    </a:cubicBezTo>
                    <a:cubicBezTo>
                      <a:pt x="1072" y="6245"/>
                      <a:pt x="1052" y="6280"/>
                      <a:pt x="1103" y="6297"/>
                    </a:cubicBezTo>
                    <a:cubicBezTo>
                      <a:pt x="1152" y="6343"/>
                      <a:pt x="1152" y="6396"/>
                      <a:pt x="1152" y="6484"/>
                    </a:cubicBezTo>
                    <a:cubicBezTo>
                      <a:pt x="1142" y="6555"/>
                      <a:pt x="1201" y="6661"/>
                      <a:pt x="1112" y="6713"/>
                    </a:cubicBezTo>
                    <a:cubicBezTo>
                      <a:pt x="1103" y="6793"/>
                      <a:pt x="1082" y="6898"/>
                      <a:pt x="1103" y="6952"/>
                    </a:cubicBezTo>
                    <a:cubicBezTo>
                      <a:pt x="1122" y="6935"/>
                      <a:pt x="1142" y="6889"/>
                      <a:pt x="1181" y="6908"/>
                    </a:cubicBezTo>
                    <a:lnTo>
                      <a:pt x="1211" y="6935"/>
                    </a:lnTo>
                    <a:cubicBezTo>
                      <a:pt x="1250" y="6908"/>
                      <a:pt x="1279" y="6864"/>
                      <a:pt x="1329" y="6908"/>
                    </a:cubicBezTo>
                    <a:cubicBezTo>
                      <a:pt x="1348" y="6935"/>
                      <a:pt x="1388" y="6942"/>
                      <a:pt x="1418" y="6962"/>
                    </a:cubicBezTo>
                    <a:cubicBezTo>
                      <a:pt x="1457" y="6935"/>
                      <a:pt x="1477" y="6871"/>
                      <a:pt x="1536" y="6880"/>
                    </a:cubicBezTo>
                    <a:cubicBezTo>
                      <a:pt x="1585" y="6908"/>
                      <a:pt x="1605" y="6864"/>
                      <a:pt x="1645" y="6845"/>
                    </a:cubicBezTo>
                    <a:cubicBezTo>
                      <a:pt x="1674" y="6793"/>
                      <a:pt x="1753" y="6784"/>
                      <a:pt x="1733" y="6704"/>
                    </a:cubicBezTo>
                    <a:cubicBezTo>
                      <a:pt x="1763" y="6687"/>
                      <a:pt x="1782" y="6687"/>
                      <a:pt x="1812" y="6695"/>
                    </a:cubicBezTo>
                    <a:cubicBezTo>
                      <a:pt x="1931" y="6767"/>
                      <a:pt x="1941" y="6871"/>
                      <a:pt x="1960" y="6979"/>
                    </a:cubicBezTo>
                    <a:cubicBezTo>
                      <a:pt x="2029" y="7146"/>
                      <a:pt x="2127" y="7296"/>
                      <a:pt x="2137" y="7484"/>
                    </a:cubicBezTo>
                    <a:cubicBezTo>
                      <a:pt x="2167" y="7500"/>
                      <a:pt x="2246" y="7510"/>
                      <a:pt x="2266" y="7554"/>
                    </a:cubicBezTo>
                    <a:cubicBezTo>
                      <a:pt x="2226" y="7641"/>
                      <a:pt x="2403" y="7695"/>
                      <a:pt x="2285" y="7765"/>
                    </a:cubicBezTo>
                    <a:cubicBezTo>
                      <a:pt x="2393" y="7889"/>
                      <a:pt x="2246" y="7985"/>
                      <a:pt x="2285" y="8120"/>
                    </a:cubicBezTo>
                    <a:cubicBezTo>
                      <a:pt x="2137" y="8207"/>
                      <a:pt x="2344" y="8367"/>
                      <a:pt x="2176" y="8446"/>
                    </a:cubicBezTo>
                    <a:cubicBezTo>
                      <a:pt x="2176" y="8516"/>
                      <a:pt x="2157" y="8605"/>
                      <a:pt x="2176" y="8676"/>
                    </a:cubicBezTo>
                    <a:cubicBezTo>
                      <a:pt x="2217" y="8668"/>
                      <a:pt x="2246" y="8694"/>
                      <a:pt x="2266" y="8720"/>
                    </a:cubicBezTo>
                    <a:cubicBezTo>
                      <a:pt x="2295" y="8755"/>
                      <a:pt x="2325" y="8783"/>
                      <a:pt x="2364" y="8772"/>
                    </a:cubicBezTo>
                    <a:cubicBezTo>
                      <a:pt x="2423" y="8889"/>
                      <a:pt x="2542" y="8949"/>
                      <a:pt x="2611" y="9056"/>
                    </a:cubicBezTo>
                    <a:cubicBezTo>
                      <a:pt x="2614" y="9061"/>
                      <a:pt x="2617" y="9068"/>
                      <a:pt x="2620" y="9073"/>
                    </a:cubicBezTo>
                    <a:cubicBezTo>
                      <a:pt x="2679" y="9135"/>
                      <a:pt x="2748" y="9198"/>
                      <a:pt x="2738" y="9295"/>
                    </a:cubicBezTo>
                    <a:cubicBezTo>
                      <a:pt x="2699" y="9357"/>
                      <a:pt x="2738" y="9436"/>
                      <a:pt x="2699" y="9498"/>
                    </a:cubicBezTo>
                    <a:cubicBezTo>
                      <a:pt x="2689" y="9578"/>
                      <a:pt x="2828" y="9604"/>
                      <a:pt x="2788" y="9692"/>
                    </a:cubicBezTo>
                    <a:cubicBezTo>
                      <a:pt x="2867" y="9816"/>
                      <a:pt x="2965" y="9959"/>
                      <a:pt x="3143" y="10003"/>
                    </a:cubicBezTo>
                    <a:cubicBezTo>
                      <a:pt x="3261" y="10029"/>
                      <a:pt x="3231" y="10055"/>
                      <a:pt x="3380" y="10003"/>
                    </a:cubicBezTo>
                    <a:cubicBezTo>
                      <a:pt x="3488" y="9923"/>
                      <a:pt x="3449" y="9933"/>
                      <a:pt x="3449" y="9834"/>
                    </a:cubicBezTo>
                    <a:cubicBezTo>
                      <a:pt x="3449" y="9756"/>
                      <a:pt x="3399" y="9674"/>
                      <a:pt x="3399" y="9578"/>
                    </a:cubicBezTo>
                    <a:cubicBezTo>
                      <a:pt x="3340" y="9489"/>
                      <a:pt x="3370" y="9331"/>
                      <a:pt x="3222" y="9277"/>
                    </a:cubicBezTo>
                    <a:cubicBezTo>
                      <a:pt x="3202" y="9251"/>
                      <a:pt x="3202" y="9198"/>
                      <a:pt x="3153" y="9189"/>
                    </a:cubicBezTo>
                    <a:cubicBezTo>
                      <a:pt x="2995" y="9251"/>
                      <a:pt x="2985" y="9073"/>
                      <a:pt x="2857" y="9056"/>
                    </a:cubicBezTo>
                    <a:cubicBezTo>
                      <a:pt x="2808" y="9056"/>
                      <a:pt x="2769" y="9021"/>
                      <a:pt x="2738" y="9002"/>
                    </a:cubicBezTo>
                    <a:cubicBezTo>
                      <a:pt x="2738" y="8826"/>
                      <a:pt x="2512" y="8728"/>
                      <a:pt x="2493" y="8561"/>
                    </a:cubicBezTo>
                    <a:cubicBezTo>
                      <a:pt x="2423" y="8499"/>
                      <a:pt x="2325" y="8428"/>
                      <a:pt x="2344" y="8332"/>
                    </a:cubicBezTo>
                    <a:cubicBezTo>
                      <a:pt x="2413" y="8277"/>
                      <a:pt x="2374" y="8181"/>
                      <a:pt x="2423" y="8120"/>
                    </a:cubicBezTo>
                    <a:cubicBezTo>
                      <a:pt x="2462" y="8029"/>
                      <a:pt x="2483" y="7942"/>
                      <a:pt x="2503" y="7853"/>
                    </a:cubicBezTo>
                    <a:cubicBezTo>
                      <a:pt x="2433" y="7765"/>
                      <a:pt x="2601" y="7721"/>
                      <a:pt x="2542" y="7614"/>
                    </a:cubicBezTo>
                    <a:cubicBezTo>
                      <a:pt x="2571" y="7598"/>
                      <a:pt x="2571" y="7562"/>
                      <a:pt x="2611" y="7554"/>
                    </a:cubicBezTo>
                    <a:cubicBezTo>
                      <a:pt x="2630" y="7588"/>
                      <a:pt x="2679" y="7588"/>
                      <a:pt x="2709" y="7580"/>
                    </a:cubicBezTo>
                    <a:cubicBezTo>
                      <a:pt x="2759" y="7570"/>
                      <a:pt x="2798" y="7570"/>
                      <a:pt x="2808" y="7633"/>
                    </a:cubicBezTo>
                    <a:cubicBezTo>
                      <a:pt x="2811" y="7664"/>
                      <a:pt x="2815" y="7692"/>
                      <a:pt x="2818" y="7721"/>
                    </a:cubicBezTo>
                    <a:cubicBezTo>
                      <a:pt x="2837" y="7721"/>
                      <a:pt x="2857" y="7731"/>
                      <a:pt x="2877" y="7739"/>
                    </a:cubicBezTo>
                    <a:cubicBezTo>
                      <a:pt x="2906" y="7747"/>
                      <a:pt x="2936" y="7765"/>
                      <a:pt x="2965" y="7739"/>
                    </a:cubicBezTo>
                    <a:cubicBezTo>
                      <a:pt x="2975" y="7747"/>
                      <a:pt x="3004" y="7747"/>
                      <a:pt x="3035" y="7747"/>
                    </a:cubicBezTo>
                    <a:cubicBezTo>
                      <a:pt x="3074" y="7747"/>
                      <a:pt x="3123" y="7747"/>
                      <a:pt x="3104" y="7818"/>
                    </a:cubicBezTo>
                    <a:cubicBezTo>
                      <a:pt x="3261" y="7881"/>
                      <a:pt x="3261" y="8029"/>
                      <a:pt x="3370" y="8120"/>
                    </a:cubicBezTo>
                    <a:cubicBezTo>
                      <a:pt x="3399" y="8146"/>
                      <a:pt x="3439" y="8146"/>
                      <a:pt x="3478" y="8155"/>
                    </a:cubicBezTo>
                    <a:cubicBezTo>
                      <a:pt x="3507" y="8146"/>
                      <a:pt x="3537" y="8137"/>
                      <a:pt x="3566" y="8137"/>
                    </a:cubicBezTo>
                    <a:cubicBezTo>
                      <a:pt x="3636" y="8226"/>
                      <a:pt x="3734" y="8340"/>
                      <a:pt x="3656" y="8454"/>
                    </a:cubicBezTo>
                    <a:cubicBezTo>
                      <a:pt x="3754" y="8480"/>
                      <a:pt x="3646" y="8561"/>
                      <a:pt x="3754" y="8587"/>
                    </a:cubicBezTo>
                    <a:cubicBezTo>
                      <a:pt x="3823" y="8499"/>
                      <a:pt x="3981" y="8542"/>
                      <a:pt x="4020" y="8428"/>
                    </a:cubicBezTo>
                    <a:cubicBezTo>
                      <a:pt x="4188" y="8410"/>
                      <a:pt x="4149" y="8216"/>
                      <a:pt x="4306" y="8181"/>
                    </a:cubicBezTo>
                    <a:cubicBezTo>
                      <a:pt x="4355" y="8155"/>
                      <a:pt x="4404" y="8102"/>
                      <a:pt x="4464" y="8137"/>
                    </a:cubicBezTo>
                    <a:cubicBezTo>
                      <a:pt x="4494" y="8173"/>
                      <a:pt x="4523" y="8137"/>
                      <a:pt x="4553" y="8127"/>
                    </a:cubicBezTo>
                    <a:cubicBezTo>
                      <a:pt x="4612" y="8049"/>
                      <a:pt x="4780" y="8056"/>
                      <a:pt x="4750" y="7924"/>
                    </a:cubicBezTo>
                    <a:cubicBezTo>
                      <a:pt x="4750" y="7827"/>
                      <a:pt x="4809" y="7739"/>
                      <a:pt x="4799" y="7633"/>
                    </a:cubicBezTo>
                    <a:cubicBezTo>
                      <a:pt x="4809" y="7570"/>
                      <a:pt x="4711" y="7535"/>
                      <a:pt x="4750" y="7464"/>
                    </a:cubicBezTo>
                    <a:cubicBezTo>
                      <a:pt x="4690" y="7410"/>
                      <a:pt x="4701" y="7323"/>
                      <a:pt x="4651" y="7261"/>
                    </a:cubicBezTo>
                    <a:cubicBezTo>
                      <a:pt x="4690" y="7173"/>
                      <a:pt x="4504" y="7190"/>
                      <a:pt x="4602" y="7112"/>
                    </a:cubicBezTo>
                    <a:cubicBezTo>
                      <a:pt x="4582" y="7032"/>
                      <a:pt x="4553" y="7041"/>
                      <a:pt x="4454" y="6952"/>
                    </a:cubicBezTo>
                    <a:cubicBezTo>
                      <a:pt x="4404" y="6908"/>
                      <a:pt x="4375" y="6810"/>
                      <a:pt x="4277" y="6819"/>
                    </a:cubicBezTo>
                    <a:cubicBezTo>
                      <a:pt x="4237" y="6740"/>
                      <a:pt x="4089" y="6687"/>
                      <a:pt x="4128" y="6555"/>
                    </a:cubicBezTo>
                    <a:cubicBezTo>
                      <a:pt x="4069" y="6484"/>
                      <a:pt x="4020" y="6414"/>
                      <a:pt x="4020" y="6323"/>
                    </a:cubicBezTo>
                    <a:cubicBezTo>
                      <a:pt x="4001" y="6297"/>
                      <a:pt x="3981" y="6323"/>
                      <a:pt x="3961" y="6323"/>
                    </a:cubicBezTo>
                    <a:cubicBezTo>
                      <a:pt x="3932" y="6297"/>
                      <a:pt x="3961" y="6252"/>
                      <a:pt x="3961" y="6218"/>
                    </a:cubicBezTo>
                    <a:cubicBezTo>
                      <a:pt x="4050" y="6174"/>
                      <a:pt x="3961" y="6095"/>
                      <a:pt x="4030" y="6041"/>
                    </a:cubicBezTo>
                    <a:cubicBezTo>
                      <a:pt x="4069" y="5971"/>
                      <a:pt x="4198" y="6050"/>
                      <a:pt x="4188" y="5935"/>
                    </a:cubicBezTo>
                    <a:cubicBezTo>
                      <a:pt x="4286" y="5892"/>
                      <a:pt x="4247" y="5740"/>
                      <a:pt x="4385" y="5768"/>
                    </a:cubicBezTo>
                    <a:cubicBezTo>
                      <a:pt x="4375" y="5688"/>
                      <a:pt x="4513" y="5679"/>
                      <a:pt x="4572" y="5626"/>
                    </a:cubicBezTo>
                    <a:cubicBezTo>
                      <a:pt x="4602" y="5626"/>
                      <a:pt x="4612" y="5661"/>
                      <a:pt x="4641" y="5652"/>
                    </a:cubicBezTo>
                    <a:cubicBezTo>
                      <a:pt x="4641" y="5608"/>
                      <a:pt x="4690" y="5600"/>
                      <a:pt x="4721" y="5581"/>
                    </a:cubicBezTo>
                    <a:cubicBezTo>
                      <a:pt x="4750" y="5679"/>
                      <a:pt x="4839" y="5608"/>
                      <a:pt x="4898" y="5600"/>
                    </a:cubicBezTo>
                    <a:cubicBezTo>
                      <a:pt x="4937" y="5608"/>
                      <a:pt x="4898" y="5661"/>
                      <a:pt x="4927" y="5688"/>
                    </a:cubicBezTo>
                    <a:cubicBezTo>
                      <a:pt x="4947" y="5723"/>
                      <a:pt x="4927" y="5750"/>
                      <a:pt x="4898" y="5768"/>
                    </a:cubicBezTo>
                    <a:cubicBezTo>
                      <a:pt x="4937" y="5811"/>
                      <a:pt x="4927" y="5874"/>
                      <a:pt x="4907" y="5927"/>
                    </a:cubicBezTo>
                    <a:cubicBezTo>
                      <a:pt x="4937" y="5935"/>
                      <a:pt x="4966" y="5927"/>
                      <a:pt x="4997" y="5909"/>
                    </a:cubicBezTo>
                    <a:cubicBezTo>
                      <a:pt x="5026" y="5899"/>
                      <a:pt x="5046" y="5883"/>
                      <a:pt x="5085" y="5892"/>
                    </a:cubicBezTo>
                    <a:cubicBezTo>
                      <a:pt x="5085" y="5883"/>
                      <a:pt x="5105" y="5874"/>
                      <a:pt x="5095" y="5857"/>
                    </a:cubicBezTo>
                    <a:cubicBezTo>
                      <a:pt x="5066" y="5839"/>
                      <a:pt x="5016" y="5829"/>
                      <a:pt x="5016" y="5785"/>
                    </a:cubicBezTo>
                    <a:cubicBezTo>
                      <a:pt x="5036" y="5757"/>
                      <a:pt x="5016" y="5714"/>
                      <a:pt x="5066" y="5705"/>
                    </a:cubicBezTo>
                    <a:cubicBezTo>
                      <a:pt x="5066" y="5679"/>
                      <a:pt x="5066" y="5626"/>
                      <a:pt x="5105" y="5618"/>
                    </a:cubicBezTo>
                    <a:cubicBezTo>
                      <a:pt x="5154" y="5644"/>
                      <a:pt x="5203" y="5626"/>
                      <a:pt x="5242" y="5608"/>
                    </a:cubicBezTo>
                    <a:cubicBezTo>
                      <a:pt x="5292" y="5600"/>
                      <a:pt x="5332" y="5590"/>
                      <a:pt x="5381" y="5608"/>
                    </a:cubicBezTo>
                    <a:cubicBezTo>
                      <a:pt x="5420" y="5608"/>
                      <a:pt x="5450" y="5590"/>
                      <a:pt x="5479" y="5563"/>
                    </a:cubicBezTo>
                    <a:cubicBezTo>
                      <a:pt x="5509" y="5547"/>
                      <a:pt x="5539" y="5519"/>
                      <a:pt x="5588" y="5528"/>
                    </a:cubicBezTo>
                    <a:cubicBezTo>
                      <a:pt x="5686" y="5511"/>
                      <a:pt x="5627" y="5406"/>
                      <a:pt x="5726" y="5406"/>
                    </a:cubicBezTo>
                    <a:cubicBezTo>
                      <a:pt x="5729" y="5408"/>
                      <a:pt x="5733" y="5412"/>
                      <a:pt x="5736" y="5414"/>
                    </a:cubicBezTo>
                    <a:cubicBezTo>
                      <a:pt x="5765" y="5397"/>
                      <a:pt x="5775" y="5352"/>
                      <a:pt x="5755" y="5326"/>
                    </a:cubicBezTo>
                    <a:cubicBezTo>
                      <a:pt x="5745" y="5316"/>
                      <a:pt x="5736" y="5307"/>
                      <a:pt x="5736" y="5290"/>
                    </a:cubicBezTo>
                    <a:lnTo>
                      <a:pt x="5794" y="5290"/>
                    </a:lnTo>
                    <a:cubicBezTo>
                      <a:pt x="5825" y="5290"/>
                      <a:pt x="5854" y="5290"/>
                      <a:pt x="5884" y="5272"/>
                    </a:cubicBezTo>
                    <a:cubicBezTo>
                      <a:pt x="5933" y="5264"/>
                      <a:pt x="5943" y="5307"/>
                      <a:pt x="5953" y="5342"/>
                    </a:cubicBezTo>
                    <a:cubicBezTo>
                      <a:pt x="5933" y="5397"/>
                      <a:pt x="6021" y="5387"/>
                      <a:pt x="6002" y="5431"/>
                    </a:cubicBezTo>
                    <a:cubicBezTo>
                      <a:pt x="6012" y="5441"/>
                      <a:pt x="6031" y="5449"/>
                      <a:pt x="6041" y="5449"/>
                    </a:cubicBezTo>
                    <a:cubicBezTo>
                      <a:pt x="6051" y="5467"/>
                      <a:pt x="6101" y="5511"/>
                      <a:pt x="6130" y="5476"/>
                    </a:cubicBezTo>
                    <a:cubicBezTo>
                      <a:pt x="6150" y="5458"/>
                      <a:pt x="6121" y="5423"/>
                      <a:pt x="6130" y="5397"/>
                    </a:cubicBezTo>
                    <a:cubicBezTo>
                      <a:pt x="6160" y="5360"/>
                      <a:pt x="6199" y="5352"/>
                      <a:pt x="6238" y="5360"/>
                    </a:cubicBezTo>
                    <a:cubicBezTo>
                      <a:pt x="6245" y="5373"/>
                      <a:pt x="6251" y="5385"/>
                      <a:pt x="6258" y="5397"/>
                    </a:cubicBezTo>
                    <a:cubicBezTo>
                      <a:pt x="6278" y="5397"/>
                      <a:pt x="6288" y="5387"/>
                      <a:pt x="6307" y="5379"/>
                    </a:cubicBezTo>
                    <a:cubicBezTo>
                      <a:pt x="6327" y="5360"/>
                      <a:pt x="6347" y="5352"/>
                      <a:pt x="6367" y="5371"/>
                    </a:cubicBezTo>
                    <a:cubicBezTo>
                      <a:pt x="6387" y="5360"/>
                      <a:pt x="6377" y="5352"/>
                      <a:pt x="6377" y="5342"/>
                    </a:cubicBezTo>
                    <a:cubicBezTo>
                      <a:pt x="6436" y="5334"/>
                      <a:pt x="6505" y="5307"/>
                      <a:pt x="6564" y="5342"/>
                    </a:cubicBezTo>
                    <a:cubicBezTo>
                      <a:pt x="6593" y="5307"/>
                      <a:pt x="6623" y="5281"/>
                      <a:pt x="6653" y="5246"/>
                    </a:cubicBezTo>
                    <a:cubicBezTo>
                      <a:pt x="6613" y="5220"/>
                      <a:pt x="6663" y="5194"/>
                      <a:pt x="6663" y="5165"/>
                    </a:cubicBezTo>
                    <a:cubicBezTo>
                      <a:pt x="6712" y="5095"/>
                      <a:pt x="6761" y="5112"/>
                      <a:pt x="6820" y="5051"/>
                    </a:cubicBezTo>
                    <a:cubicBezTo>
                      <a:pt x="6869" y="5078"/>
                      <a:pt x="6929" y="5033"/>
                      <a:pt x="6978" y="4998"/>
                    </a:cubicBezTo>
                    <a:cubicBezTo>
                      <a:pt x="6939" y="4962"/>
                      <a:pt x="6978" y="4928"/>
                      <a:pt x="6988" y="4901"/>
                    </a:cubicBezTo>
                    <a:cubicBezTo>
                      <a:pt x="7057" y="4857"/>
                      <a:pt x="7106" y="4901"/>
                      <a:pt x="7155" y="4830"/>
                    </a:cubicBezTo>
                    <a:cubicBezTo>
                      <a:pt x="7194" y="4839"/>
                      <a:pt x="7194" y="4813"/>
                      <a:pt x="7205" y="4795"/>
                    </a:cubicBezTo>
                    <a:cubicBezTo>
                      <a:pt x="7205" y="4769"/>
                      <a:pt x="7205" y="4734"/>
                      <a:pt x="7264" y="4769"/>
                    </a:cubicBezTo>
                    <a:cubicBezTo>
                      <a:pt x="7284" y="4769"/>
                      <a:pt x="7294" y="4760"/>
                      <a:pt x="7303" y="4743"/>
                    </a:cubicBezTo>
                    <a:cubicBezTo>
                      <a:pt x="7284" y="4734"/>
                      <a:pt x="7294" y="4715"/>
                      <a:pt x="7294" y="4699"/>
                    </a:cubicBezTo>
                    <a:cubicBezTo>
                      <a:pt x="7303" y="4671"/>
                      <a:pt x="7333" y="4680"/>
                      <a:pt x="7353" y="4680"/>
                    </a:cubicBezTo>
                    <a:cubicBezTo>
                      <a:pt x="7372" y="4689"/>
                      <a:pt x="7392" y="4699"/>
                      <a:pt x="7411" y="4671"/>
                    </a:cubicBezTo>
                    <a:cubicBezTo>
                      <a:pt x="7388" y="4668"/>
                      <a:pt x="7366" y="4666"/>
                      <a:pt x="7343" y="4663"/>
                    </a:cubicBezTo>
                    <a:cubicBezTo>
                      <a:pt x="7346" y="4644"/>
                      <a:pt x="7350" y="4627"/>
                      <a:pt x="7353" y="4610"/>
                    </a:cubicBezTo>
                    <a:cubicBezTo>
                      <a:pt x="7333" y="4610"/>
                      <a:pt x="7323" y="4617"/>
                      <a:pt x="7303" y="4617"/>
                    </a:cubicBezTo>
                    <a:cubicBezTo>
                      <a:pt x="7294" y="4627"/>
                      <a:pt x="7274" y="4637"/>
                      <a:pt x="7254" y="4627"/>
                    </a:cubicBezTo>
                    <a:cubicBezTo>
                      <a:pt x="7254" y="4547"/>
                      <a:pt x="7362" y="4538"/>
                      <a:pt x="7372" y="4460"/>
                    </a:cubicBezTo>
                    <a:cubicBezTo>
                      <a:pt x="7353" y="4449"/>
                      <a:pt x="7323" y="4449"/>
                      <a:pt x="7303" y="4449"/>
                    </a:cubicBezTo>
                    <a:cubicBezTo>
                      <a:pt x="7274" y="4460"/>
                      <a:pt x="7244" y="4460"/>
                      <a:pt x="7225" y="4433"/>
                    </a:cubicBezTo>
                    <a:cubicBezTo>
                      <a:pt x="7235" y="4405"/>
                      <a:pt x="7274" y="4397"/>
                      <a:pt x="7294" y="4379"/>
                    </a:cubicBezTo>
                    <a:cubicBezTo>
                      <a:pt x="7353" y="4397"/>
                      <a:pt x="7372" y="4335"/>
                      <a:pt x="7411" y="4309"/>
                    </a:cubicBezTo>
                    <a:cubicBezTo>
                      <a:pt x="7431" y="4317"/>
                      <a:pt x="7441" y="4344"/>
                      <a:pt x="7441" y="4362"/>
                    </a:cubicBezTo>
                    <a:cubicBezTo>
                      <a:pt x="7550" y="4379"/>
                      <a:pt x="7570" y="4273"/>
                      <a:pt x="7619" y="4220"/>
                    </a:cubicBezTo>
                    <a:cubicBezTo>
                      <a:pt x="7609" y="4167"/>
                      <a:pt x="7491" y="4185"/>
                      <a:pt x="7560" y="4123"/>
                    </a:cubicBezTo>
                    <a:cubicBezTo>
                      <a:pt x="7668" y="4106"/>
                      <a:pt x="7678" y="3998"/>
                      <a:pt x="7757" y="3946"/>
                    </a:cubicBezTo>
                    <a:cubicBezTo>
                      <a:pt x="7797" y="3954"/>
                      <a:pt x="7767" y="4025"/>
                      <a:pt x="7816" y="4018"/>
                    </a:cubicBezTo>
                    <a:cubicBezTo>
                      <a:pt x="7836" y="3928"/>
                      <a:pt x="7905" y="3848"/>
                      <a:pt x="7934" y="3760"/>
                    </a:cubicBezTo>
                    <a:lnTo>
                      <a:pt x="7905" y="3760"/>
                    </a:lnTo>
                    <a:cubicBezTo>
                      <a:pt x="7885" y="3760"/>
                      <a:pt x="7865" y="3760"/>
                      <a:pt x="7836" y="3751"/>
                    </a:cubicBezTo>
                    <a:cubicBezTo>
                      <a:pt x="7826" y="3699"/>
                      <a:pt x="7885" y="3681"/>
                      <a:pt x="7914" y="3646"/>
                    </a:cubicBezTo>
                    <a:cubicBezTo>
                      <a:pt x="7875" y="3620"/>
                      <a:pt x="7836" y="3601"/>
                      <a:pt x="7787" y="3611"/>
                    </a:cubicBezTo>
                    <a:cubicBezTo>
                      <a:pt x="7746" y="3637"/>
                      <a:pt x="7707" y="3628"/>
                      <a:pt x="7678" y="3628"/>
                    </a:cubicBezTo>
                    <a:cubicBezTo>
                      <a:pt x="7648" y="3620"/>
                      <a:pt x="7619" y="3611"/>
                      <a:pt x="7599" y="3620"/>
                    </a:cubicBezTo>
                    <a:cubicBezTo>
                      <a:pt x="7560" y="3620"/>
                      <a:pt x="7560" y="3575"/>
                      <a:pt x="7570" y="3558"/>
                    </a:cubicBezTo>
                    <a:cubicBezTo>
                      <a:pt x="7589" y="3531"/>
                      <a:pt x="7579" y="3497"/>
                      <a:pt x="7619" y="3477"/>
                    </a:cubicBezTo>
                    <a:cubicBezTo>
                      <a:pt x="7737" y="3450"/>
                      <a:pt x="7875" y="3450"/>
                      <a:pt x="7954" y="3363"/>
                    </a:cubicBezTo>
                    <a:cubicBezTo>
                      <a:pt x="7905" y="3320"/>
                      <a:pt x="7816" y="3275"/>
                      <a:pt x="7806" y="3203"/>
                    </a:cubicBezTo>
                    <a:lnTo>
                      <a:pt x="7934" y="3186"/>
                    </a:lnTo>
                    <a:cubicBezTo>
                      <a:pt x="7905" y="3115"/>
                      <a:pt x="7836" y="3062"/>
                      <a:pt x="7865" y="2982"/>
                    </a:cubicBezTo>
                    <a:cubicBezTo>
                      <a:pt x="7836" y="2948"/>
                      <a:pt x="7806" y="2948"/>
                      <a:pt x="7767" y="2948"/>
                    </a:cubicBezTo>
                    <a:cubicBezTo>
                      <a:pt x="7746" y="2868"/>
                      <a:pt x="7678" y="2804"/>
                      <a:pt x="7619" y="2753"/>
                    </a:cubicBezTo>
                    <a:cubicBezTo>
                      <a:pt x="7593" y="2659"/>
                      <a:pt x="7566" y="2565"/>
                      <a:pt x="7540" y="2470"/>
                    </a:cubicBezTo>
                    <a:cubicBezTo>
                      <a:pt x="7521" y="2461"/>
                      <a:pt x="7501" y="2470"/>
                      <a:pt x="7491" y="2480"/>
                    </a:cubicBezTo>
                    <a:cubicBezTo>
                      <a:pt x="7470" y="2487"/>
                      <a:pt x="7451" y="2506"/>
                      <a:pt x="7421" y="2480"/>
                    </a:cubicBezTo>
                    <a:cubicBezTo>
                      <a:pt x="7392" y="2427"/>
                      <a:pt x="7323" y="2435"/>
                      <a:pt x="7284" y="2427"/>
                    </a:cubicBezTo>
                    <a:cubicBezTo>
                      <a:pt x="7284" y="2373"/>
                      <a:pt x="7294" y="2292"/>
                      <a:pt x="7313" y="2240"/>
                    </a:cubicBezTo>
                    <a:lnTo>
                      <a:pt x="7421" y="2169"/>
                    </a:lnTo>
                    <a:cubicBezTo>
                      <a:pt x="7441" y="2125"/>
                      <a:pt x="7441" y="2063"/>
                      <a:pt x="7501" y="2055"/>
                    </a:cubicBezTo>
                    <a:cubicBezTo>
                      <a:pt x="7511" y="2045"/>
                      <a:pt x="7521" y="2045"/>
                      <a:pt x="7540" y="2045"/>
                    </a:cubicBezTo>
                    <a:cubicBezTo>
                      <a:pt x="7560" y="2045"/>
                      <a:pt x="7579" y="2045"/>
                      <a:pt x="7579" y="2019"/>
                    </a:cubicBezTo>
                    <a:cubicBezTo>
                      <a:pt x="7579" y="1993"/>
                      <a:pt x="7599" y="1975"/>
                      <a:pt x="7619" y="1966"/>
                    </a:cubicBezTo>
                    <a:cubicBezTo>
                      <a:pt x="7697" y="2011"/>
                      <a:pt x="7697" y="1913"/>
                      <a:pt x="7767" y="1913"/>
                    </a:cubicBezTo>
                    <a:cubicBezTo>
                      <a:pt x="7777" y="1904"/>
                      <a:pt x="7787" y="1887"/>
                      <a:pt x="7787" y="1868"/>
                    </a:cubicBezTo>
                    <a:cubicBezTo>
                      <a:pt x="7787" y="1808"/>
                      <a:pt x="7836" y="1808"/>
                      <a:pt x="7875" y="1808"/>
                    </a:cubicBezTo>
                    <a:cubicBezTo>
                      <a:pt x="7914" y="1808"/>
                      <a:pt x="7954" y="1808"/>
                      <a:pt x="7973" y="1763"/>
                    </a:cubicBezTo>
                    <a:cubicBezTo>
                      <a:pt x="7993" y="1737"/>
                      <a:pt x="8022" y="1745"/>
                      <a:pt x="8053" y="1754"/>
                    </a:cubicBezTo>
                    <a:cubicBezTo>
                      <a:pt x="8082" y="1771"/>
                      <a:pt x="8112" y="1782"/>
                      <a:pt x="8122" y="1727"/>
                    </a:cubicBezTo>
                    <a:cubicBezTo>
                      <a:pt x="8112" y="1718"/>
                      <a:pt x="8082" y="1700"/>
                      <a:pt x="8102" y="1683"/>
                    </a:cubicBezTo>
                    <a:lnTo>
                      <a:pt x="8132" y="1656"/>
                    </a:lnTo>
                    <a:cubicBezTo>
                      <a:pt x="8082" y="1664"/>
                      <a:pt x="8043" y="1656"/>
                      <a:pt x="7993" y="1648"/>
                    </a:cubicBezTo>
                    <a:cubicBezTo>
                      <a:pt x="7934" y="1648"/>
                      <a:pt x="7865" y="1639"/>
                      <a:pt x="7806" y="1664"/>
                    </a:cubicBezTo>
                    <a:cubicBezTo>
                      <a:pt x="7767" y="1664"/>
                      <a:pt x="7737" y="1620"/>
                      <a:pt x="7717" y="1594"/>
                    </a:cubicBezTo>
                    <a:cubicBezTo>
                      <a:pt x="7717" y="1577"/>
                      <a:pt x="7727" y="1560"/>
                      <a:pt x="7707" y="1543"/>
                    </a:cubicBezTo>
                    <a:cubicBezTo>
                      <a:pt x="7589" y="1560"/>
                      <a:pt x="7491" y="1620"/>
                      <a:pt x="7441" y="1709"/>
                    </a:cubicBezTo>
                    <a:cubicBezTo>
                      <a:pt x="7392" y="1737"/>
                      <a:pt x="7333" y="1727"/>
                      <a:pt x="7284" y="1718"/>
                    </a:cubicBezTo>
                    <a:cubicBezTo>
                      <a:pt x="7225" y="1674"/>
                      <a:pt x="7145" y="1630"/>
                      <a:pt x="7106" y="1577"/>
                    </a:cubicBezTo>
                    <a:cubicBezTo>
                      <a:pt x="6998" y="1577"/>
                      <a:pt x="6998" y="1453"/>
                      <a:pt x="6949" y="1400"/>
                    </a:cubicBezTo>
                    <a:cubicBezTo>
                      <a:pt x="6968" y="1296"/>
                      <a:pt x="6968" y="1169"/>
                      <a:pt x="7067" y="1092"/>
                    </a:cubicBezTo>
                    <a:cubicBezTo>
                      <a:pt x="7116" y="1099"/>
                      <a:pt x="7165" y="1152"/>
                      <a:pt x="7205" y="1099"/>
                    </a:cubicBezTo>
                    <a:cubicBezTo>
                      <a:pt x="7235" y="1108"/>
                      <a:pt x="7254" y="1108"/>
                      <a:pt x="7274" y="1118"/>
                    </a:cubicBezTo>
                    <a:cubicBezTo>
                      <a:pt x="7284" y="993"/>
                      <a:pt x="7470" y="993"/>
                      <a:pt x="7481" y="879"/>
                    </a:cubicBezTo>
                    <a:cubicBezTo>
                      <a:pt x="7599" y="905"/>
                      <a:pt x="7619" y="754"/>
                      <a:pt x="7727" y="738"/>
                    </a:cubicBezTo>
                    <a:cubicBezTo>
                      <a:pt x="7737" y="694"/>
                      <a:pt x="7777" y="694"/>
                      <a:pt x="7806" y="677"/>
                    </a:cubicBezTo>
                    <a:cubicBezTo>
                      <a:pt x="7832" y="673"/>
                      <a:pt x="7859" y="671"/>
                      <a:pt x="7885" y="668"/>
                    </a:cubicBezTo>
                    <a:cubicBezTo>
                      <a:pt x="7914" y="650"/>
                      <a:pt x="7914" y="576"/>
                      <a:pt x="7964" y="596"/>
                    </a:cubicBezTo>
                    <a:cubicBezTo>
                      <a:pt x="8022" y="650"/>
                      <a:pt x="7964" y="738"/>
                      <a:pt x="8073" y="773"/>
                    </a:cubicBezTo>
                    <a:cubicBezTo>
                      <a:pt x="8112" y="861"/>
                      <a:pt x="7964" y="844"/>
                      <a:pt x="7964" y="931"/>
                    </a:cubicBezTo>
                    <a:cubicBezTo>
                      <a:pt x="8003" y="1011"/>
                      <a:pt x="7836" y="1073"/>
                      <a:pt x="7954" y="1126"/>
                    </a:cubicBezTo>
                    <a:cubicBezTo>
                      <a:pt x="7944" y="1162"/>
                      <a:pt x="7885" y="1196"/>
                      <a:pt x="7905" y="1233"/>
                    </a:cubicBezTo>
                    <a:cubicBezTo>
                      <a:pt x="7973" y="1118"/>
                      <a:pt x="8132" y="1135"/>
                      <a:pt x="8230" y="1047"/>
                    </a:cubicBezTo>
                    <a:cubicBezTo>
                      <a:pt x="8329" y="1037"/>
                      <a:pt x="8457" y="1028"/>
                      <a:pt x="8535" y="949"/>
                    </a:cubicBezTo>
                    <a:cubicBezTo>
                      <a:pt x="8555" y="949"/>
                      <a:pt x="8584" y="958"/>
                      <a:pt x="8605" y="975"/>
                    </a:cubicBezTo>
                    <a:cubicBezTo>
                      <a:pt x="8635" y="993"/>
                      <a:pt x="8674" y="1011"/>
                      <a:pt x="8703" y="967"/>
                    </a:cubicBezTo>
                    <a:cubicBezTo>
                      <a:pt x="8772" y="993"/>
                      <a:pt x="8841" y="1020"/>
                      <a:pt x="8911" y="985"/>
                    </a:cubicBezTo>
                    <a:cubicBezTo>
                      <a:pt x="8891" y="1056"/>
                      <a:pt x="8891" y="1152"/>
                      <a:pt x="8841" y="1215"/>
                    </a:cubicBezTo>
                    <a:cubicBezTo>
                      <a:pt x="8831" y="1259"/>
                      <a:pt x="8871" y="1296"/>
                      <a:pt x="8841" y="1330"/>
                    </a:cubicBezTo>
                    <a:cubicBezTo>
                      <a:pt x="8821" y="1356"/>
                      <a:pt x="8772" y="1356"/>
                      <a:pt x="8743" y="1366"/>
                    </a:cubicBezTo>
                    <a:cubicBezTo>
                      <a:pt x="8723" y="1400"/>
                      <a:pt x="8733" y="1436"/>
                      <a:pt x="8733" y="1471"/>
                    </a:cubicBezTo>
                    <a:cubicBezTo>
                      <a:pt x="8772" y="1462"/>
                      <a:pt x="8802" y="1488"/>
                      <a:pt x="8821" y="1516"/>
                    </a:cubicBezTo>
                    <a:cubicBezTo>
                      <a:pt x="8930" y="1462"/>
                      <a:pt x="9038" y="1516"/>
                      <a:pt x="9137" y="1543"/>
                    </a:cubicBezTo>
                    <a:cubicBezTo>
                      <a:pt x="9048" y="1594"/>
                      <a:pt x="9147" y="1690"/>
                      <a:pt x="9137" y="1771"/>
                    </a:cubicBezTo>
                    <a:lnTo>
                      <a:pt x="9068" y="1834"/>
                    </a:lnTo>
                    <a:cubicBezTo>
                      <a:pt x="9147" y="1887"/>
                      <a:pt x="9147" y="1966"/>
                      <a:pt x="9226" y="2011"/>
                    </a:cubicBezTo>
                    <a:cubicBezTo>
                      <a:pt x="9206" y="2063"/>
                      <a:pt x="9246" y="2142"/>
                      <a:pt x="9177" y="2177"/>
                    </a:cubicBezTo>
                    <a:cubicBezTo>
                      <a:pt x="9216" y="2249"/>
                      <a:pt x="9068" y="2319"/>
                      <a:pt x="9196" y="2364"/>
                    </a:cubicBezTo>
                    <a:cubicBezTo>
                      <a:pt x="9177" y="2399"/>
                      <a:pt x="9167" y="2444"/>
                      <a:pt x="9226" y="2453"/>
                    </a:cubicBezTo>
                    <a:cubicBezTo>
                      <a:pt x="9275" y="2444"/>
                      <a:pt x="9334" y="2373"/>
                      <a:pt x="9383" y="2418"/>
                    </a:cubicBezTo>
                    <a:cubicBezTo>
                      <a:pt x="9403" y="2435"/>
                      <a:pt x="9433" y="2418"/>
                      <a:pt x="9443" y="2410"/>
                    </a:cubicBezTo>
                    <a:cubicBezTo>
                      <a:pt x="9433" y="2355"/>
                      <a:pt x="9482" y="2336"/>
                      <a:pt x="9522" y="2328"/>
                    </a:cubicBezTo>
                    <a:cubicBezTo>
                      <a:pt x="9551" y="2310"/>
                      <a:pt x="9590" y="2319"/>
                      <a:pt x="9630" y="2328"/>
                    </a:cubicBezTo>
                    <a:cubicBezTo>
                      <a:pt x="9659" y="2310"/>
                      <a:pt x="9639" y="2232"/>
                      <a:pt x="9699" y="2258"/>
                    </a:cubicBezTo>
                    <a:cubicBezTo>
                      <a:pt x="9709" y="2276"/>
                      <a:pt x="9729" y="2283"/>
                      <a:pt x="9739" y="2302"/>
                    </a:cubicBezTo>
                    <a:cubicBezTo>
                      <a:pt x="9827" y="2292"/>
                      <a:pt x="9729" y="2213"/>
                      <a:pt x="9758" y="2169"/>
                    </a:cubicBezTo>
                    <a:cubicBezTo>
                      <a:pt x="9758" y="2125"/>
                      <a:pt x="9778" y="2134"/>
                      <a:pt x="9807" y="2134"/>
                    </a:cubicBezTo>
                    <a:cubicBezTo>
                      <a:pt x="9817" y="2142"/>
                      <a:pt x="9837" y="2142"/>
                      <a:pt x="9857" y="2125"/>
                    </a:cubicBezTo>
                    <a:cubicBezTo>
                      <a:pt x="9906" y="2072"/>
                      <a:pt x="9906" y="1993"/>
                      <a:pt x="9916" y="1922"/>
                    </a:cubicBezTo>
                    <a:cubicBezTo>
                      <a:pt x="9807" y="1878"/>
                      <a:pt x="9876" y="1771"/>
                      <a:pt x="9847" y="1690"/>
                    </a:cubicBezTo>
                    <a:cubicBezTo>
                      <a:pt x="9876" y="1568"/>
                      <a:pt x="9669" y="1604"/>
                      <a:pt x="9669" y="1479"/>
                    </a:cubicBezTo>
                    <a:cubicBezTo>
                      <a:pt x="9502" y="1427"/>
                      <a:pt x="9600" y="1277"/>
                      <a:pt x="9502" y="1196"/>
                    </a:cubicBezTo>
                    <a:cubicBezTo>
                      <a:pt x="9502" y="1099"/>
                      <a:pt x="9423" y="1011"/>
                      <a:pt x="9531" y="949"/>
                    </a:cubicBezTo>
                    <a:cubicBezTo>
                      <a:pt x="9649" y="808"/>
                      <a:pt x="9896" y="915"/>
                      <a:pt x="9975" y="728"/>
                    </a:cubicBezTo>
                    <a:cubicBezTo>
                      <a:pt x="9955" y="658"/>
                      <a:pt x="9896" y="605"/>
                      <a:pt x="9896" y="542"/>
                    </a:cubicBezTo>
                    <a:cubicBezTo>
                      <a:pt x="9935" y="454"/>
                      <a:pt x="10316" y="193"/>
                      <a:pt x="10365" y="103"/>
                    </a:cubicBezTo>
                    <a:cubicBezTo>
                      <a:pt x="8735" y="18"/>
                      <a:pt x="1912" y="11"/>
                      <a:pt x="5" y="0"/>
                    </a:cubicBezTo>
                    <a:close/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2156"/>
              <p:cNvSpPr>
                <a:spLocks/>
              </p:cNvSpPr>
              <p:nvPr/>
            </p:nvSpPr>
            <p:spPr bwMode="auto">
              <a:xfrm>
                <a:off x="995418" y="1621911"/>
                <a:ext cx="192796" cy="167000"/>
              </a:xfrm>
              <a:custGeom>
                <a:avLst/>
                <a:gdLst>
                  <a:gd name="T0" fmla="*/ 56 w 71"/>
                  <a:gd name="T1" fmla="*/ 1 h 61"/>
                  <a:gd name="T2" fmla="*/ 7 w 71"/>
                  <a:gd name="T3" fmla="*/ 27 h 61"/>
                  <a:gd name="T4" fmla="*/ 5 w 71"/>
                  <a:gd name="T5" fmla="*/ 41 h 61"/>
                  <a:gd name="T6" fmla="*/ 13 w 71"/>
                  <a:gd name="T7" fmla="*/ 45 h 61"/>
                  <a:gd name="T8" fmla="*/ 11 w 71"/>
                  <a:gd name="T9" fmla="*/ 50 h 61"/>
                  <a:gd name="T10" fmla="*/ 17 w 71"/>
                  <a:gd name="T11" fmla="*/ 56 h 61"/>
                  <a:gd name="T12" fmla="*/ 32 w 71"/>
                  <a:gd name="T13" fmla="*/ 61 h 61"/>
                  <a:gd name="T14" fmla="*/ 40 w 71"/>
                  <a:gd name="T15" fmla="*/ 57 h 61"/>
                  <a:gd name="T16" fmla="*/ 61 w 71"/>
                  <a:gd name="T17" fmla="*/ 43 h 61"/>
                  <a:gd name="T18" fmla="*/ 59 w 71"/>
                  <a:gd name="T19" fmla="*/ 31 h 61"/>
                  <a:gd name="T20" fmla="*/ 71 w 71"/>
                  <a:gd name="T21" fmla="*/ 15 h 61"/>
                  <a:gd name="T22" fmla="*/ 65 w 71"/>
                  <a:gd name="T23" fmla="*/ 7 h 61"/>
                  <a:gd name="T24" fmla="*/ 56 w 71"/>
                  <a:gd name="T25" fmla="*/ 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1" h="61">
                    <a:moveTo>
                      <a:pt x="56" y="1"/>
                    </a:moveTo>
                    <a:cubicBezTo>
                      <a:pt x="42" y="12"/>
                      <a:pt x="23" y="16"/>
                      <a:pt x="7" y="27"/>
                    </a:cubicBezTo>
                    <a:cubicBezTo>
                      <a:pt x="0" y="31"/>
                      <a:pt x="13" y="37"/>
                      <a:pt x="5" y="41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1" y="46"/>
                      <a:pt x="13" y="49"/>
                      <a:pt x="11" y="50"/>
                    </a:cubicBezTo>
                    <a:cubicBezTo>
                      <a:pt x="12" y="53"/>
                      <a:pt x="14" y="55"/>
                      <a:pt x="17" y="56"/>
                    </a:cubicBezTo>
                    <a:cubicBezTo>
                      <a:pt x="24" y="50"/>
                      <a:pt x="27" y="61"/>
                      <a:pt x="32" y="61"/>
                    </a:cubicBezTo>
                    <a:cubicBezTo>
                      <a:pt x="36" y="60"/>
                      <a:pt x="38" y="60"/>
                      <a:pt x="40" y="57"/>
                    </a:cubicBezTo>
                    <a:cubicBezTo>
                      <a:pt x="40" y="44"/>
                      <a:pt x="55" y="50"/>
                      <a:pt x="61" y="43"/>
                    </a:cubicBezTo>
                    <a:cubicBezTo>
                      <a:pt x="62" y="39"/>
                      <a:pt x="58" y="35"/>
                      <a:pt x="59" y="31"/>
                    </a:cubicBezTo>
                    <a:cubicBezTo>
                      <a:pt x="68" y="30"/>
                      <a:pt x="70" y="23"/>
                      <a:pt x="71" y="15"/>
                    </a:cubicBezTo>
                    <a:cubicBezTo>
                      <a:pt x="66" y="15"/>
                      <a:pt x="64" y="11"/>
                      <a:pt x="65" y="7"/>
                    </a:cubicBezTo>
                    <a:cubicBezTo>
                      <a:pt x="63" y="4"/>
                      <a:pt x="61" y="0"/>
                      <a:pt x="56" y="1"/>
                    </a:cubicBezTo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2164"/>
              <p:cNvSpPr>
                <a:spLocks/>
              </p:cNvSpPr>
              <p:nvPr/>
            </p:nvSpPr>
            <p:spPr bwMode="auto">
              <a:xfrm>
                <a:off x="1792402" y="1764473"/>
                <a:ext cx="298699" cy="385593"/>
              </a:xfrm>
              <a:custGeom>
                <a:avLst/>
                <a:gdLst>
                  <a:gd name="T0" fmla="*/ 29 w 110"/>
                  <a:gd name="T1" fmla="*/ 0 h 142"/>
                  <a:gd name="T2" fmla="*/ 28 w 110"/>
                  <a:gd name="T3" fmla="*/ 2 h 142"/>
                  <a:gd name="T4" fmla="*/ 23 w 110"/>
                  <a:gd name="T5" fmla="*/ 2 h 142"/>
                  <a:gd name="T6" fmla="*/ 19 w 110"/>
                  <a:gd name="T7" fmla="*/ 35 h 142"/>
                  <a:gd name="T8" fmla="*/ 16 w 110"/>
                  <a:gd name="T9" fmla="*/ 64 h 142"/>
                  <a:gd name="T10" fmla="*/ 4 w 110"/>
                  <a:gd name="T11" fmla="*/ 61 h 142"/>
                  <a:gd name="T12" fmla="*/ 0 w 110"/>
                  <a:gd name="T13" fmla="*/ 65 h 142"/>
                  <a:gd name="T14" fmla="*/ 15 w 110"/>
                  <a:gd name="T15" fmla="*/ 96 h 142"/>
                  <a:gd name="T16" fmla="*/ 21 w 110"/>
                  <a:gd name="T17" fmla="*/ 95 h 142"/>
                  <a:gd name="T18" fmla="*/ 27 w 110"/>
                  <a:gd name="T19" fmla="*/ 101 h 142"/>
                  <a:gd name="T20" fmla="*/ 37 w 110"/>
                  <a:gd name="T21" fmla="*/ 120 h 142"/>
                  <a:gd name="T22" fmla="*/ 47 w 110"/>
                  <a:gd name="T23" fmla="*/ 116 h 142"/>
                  <a:gd name="T24" fmla="*/ 72 w 110"/>
                  <a:gd name="T25" fmla="*/ 132 h 142"/>
                  <a:gd name="T26" fmla="*/ 72 w 110"/>
                  <a:gd name="T27" fmla="*/ 130 h 142"/>
                  <a:gd name="T28" fmla="*/ 77 w 110"/>
                  <a:gd name="T29" fmla="*/ 120 h 142"/>
                  <a:gd name="T30" fmla="*/ 94 w 110"/>
                  <a:gd name="T31" fmla="*/ 138 h 142"/>
                  <a:gd name="T32" fmla="*/ 107 w 110"/>
                  <a:gd name="T33" fmla="*/ 142 h 142"/>
                  <a:gd name="T34" fmla="*/ 106 w 110"/>
                  <a:gd name="T35" fmla="*/ 139 h 142"/>
                  <a:gd name="T36" fmla="*/ 110 w 110"/>
                  <a:gd name="T37" fmla="*/ 126 h 142"/>
                  <a:gd name="T38" fmla="*/ 97 w 110"/>
                  <a:gd name="T39" fmla="*/ 118 h 142"/>
                  <a:gd name="T40" fmla="*/ 93 w 110"/>
                  <a:gd name="T41" fmla="*/ 126 h 142"/>
                  <a:gd name="T42" fmla="*/ 80 w 110"/>
                  <a:gd name="T43" fmla="*/ 110 h 142"/>
                  <a:gd name="T44" fmla="*/ 77 w 110"/>
                  <a:gd name="T45" fmla="*/ 110 h 142"/>
                  <a:gd name="T46" fmla="*/ 73 w 110"/>
                  <a:gd name="T47" fmla="*/ 109 h 142"/>
                  <a:gd name="T48" fmla="*/ 65 w 110"/>
                  <a:gd name="T49" fmla="*/ 113 h 142"/>
                  <a:gd name="T50" fmla="*/ 44 w 110"/>
                  <a:gd name="T51" fmla="*/ 106 h 142"/>
                  <a:gd name="T52" fmla="*/ 47 w 110"/>
                  <a:gd name="T53" fmla="*/ 101 h 142"/>
                  <a:gd name="T54" fmla="*/ 54 w 110"/>
                  <a:gd name="T55" fmla="*/ 72 h 142"/>
                  <a:gd name="T56" fmla="*/ 63 w 110"/>
                  <a:gd name="T57" fmla="*/ 53 h 142"/>
                  <a:gd name="T58" fmla="*/ 60 w 110"/>
                  <a:gd name="T59" fmla="*/ 15 h 142"/>
                  <a:gd name="T60" fmla="*/ 65 w 110"/>
                  <a:gd name="T61" fmla="*/ 0 h 142"/>
                  <a:gd name="T62" fmla="*/ 49 w 110"/>
                  <a:gd name="T63" fmla="*/ 9 h 142"/>
                  <a:gd name="T64" fmla="*/ 29 w 110"/>
                  <a:gd name="T65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0" h="142">
                    <a:moveTo>
                      <a:pt x="29" y="0"/>
                    </a:moveTo>
                    <a:cubicBezTo>
                      <a:pt x="28" y="2"/>
                      <a:pt x="28" y="1"/>
                      <a:pt x="28" y="2"/>
                    </a:cubicBezTo>
                    <a:cubicBezTo>
                      <a:pt x="27" y="5"/>
                      <a:pt x="25" y="2"/>
                      <a:pt x="23" y="2"/>
                    </a:cubicBezTo>
                    <a:cubicBezTo>
                      <a:pt x="7" y="11"/>
                      <a:pt x="31" y="24"/>
                      <a:pt x="19" y="35"/>
                    </a:cubicBezTo>
                    <a:cubicBezTo>
                      <a:pt x="14" y="44"/>
                      <a:pt x="24" y="56"/>
                      <a:pt x="16" y="64"/>
                    </a:cubicBezTo>
                    <a:cubicBezTo>
                      <a:pt x="11" y="66"/>
                      <a:pt x="8" y="63"/>
                      <a:pt x="4" y="61"/>
                    </a:cubicBezTo>
                    <a:cubicBezTo>
                      <a:pt x="1" y="58"/>
                      <a:pt x="1" y="63"/>
                      <a:pt x="0" y="65"/>
                    </a:cubicBezTo>
                    <a:cubicBezTo>
                      <a:pt x="3" y="76"/>
                      <a:pt x="10" y="86"/>
                      <a:pt x="15" y="96"/>
                    </a:cubicBezTo>
                    <a:cubicBezTo>
                      <a:pt x="18" y="96"/>
                      <a:pt x="19" y="95"/>
                      <a:pt x="21" y="95"/>
                    </a:cubicBezTo>
                    <a:cubicBezTo>
                      <a:pt x="24" y="96"/>
                      <a:pt x="28" y="97"/>
                      <a:pt x="27" y="101"/>
                    </a:cubicBezTo>
                    <a:cubicBezTo>
                      <a:pt x="14" y="110"/>
                      <a:pt x="36" y="113"/>
                      <a:pt x="37" y="120"/>
                    </a:cubicBezTo>
                    <a:cubicBezTo>
                      <a:pt x="41" y="121"/>
                      <a:pt x="46" y="120"/>
                      <a:pt x="47" y="116"/>
                    </a:cubicBezTo>
                    <a:cubicBezTo>
                      <a:pt x="56" y="120"/>
                      <a:pt x="64" y="127"/>
                      <a:pt x="72" y="132"/>
                    </a:cubicBezTo>
                    <a:cubicBezTo>
                      <a:pt x="72" y="130"/>
                      <a:pt x="72" y="130"/>
                      <a:pt x="72" y="130"/>
                    </a:cubicBezTo>
                    <a:cubicBezTo>
                      <a:pt x="69" y="125"/>
                      <a:pt x="72" y="121"/>
                      <a:pt x="77" y="120"/>
                    </a:cubicBezTo>
                    <a:cubicBezTo>
                      <a:pt x="85" y="122"/>
                      <a:pt x="89" y="132"/>
                      <a:pt x="94" y="138"/>
                    </a:cubicBezTo>
                    <a:cubicBezTo>
                      <a:pt x="98" y="138"/>
                      <a:pt x="103" y="142"/>
                      <a:pt x="107" y="142"/>
                    </a:cubicBezTo>
                    <a:cubicBezTo>
                      <a:pt x="107" y="141"/>
                      <a:pt x="107" y="140"/>
                      <a:pt x="106" y="139"/>
                    </a:cubicBezTo>
                    <a:cubicBezTo>
                      <a:pt x="105" y="134"/>
                      <a:pt x="105" y="128"/>
                      <a:pt x="110" y="126"/>
                    </a:cubicBezTo>
                    <a:cubicBezTo>
                      <a:pt x="97" y="118"/>
                      <a:pt x="97" y="118"/>
                      <a:pt x="97" y="118"/>
                    </a:cubicBezTo>
                    <a:cubicBezTo>
                      <a:pt x="96" y="121"/>
                      <a:pt x="98" y="126"/>
                      <a:pt x="93" y="126"/>
                    </a:cubicBezTo>
                    <a:cubicBezTo>
                      <a:pt x="88" y="122"/>
                      <a:pt x="75" y="121"/>
                      <a:pt x="80" y="110"/>
                    </a:cubicBezTo>
                    <a:cubicBezTo>
                      <a:pt x="79" y="109"/>
                      <a:pt x="78" y="110"/>
                      <a:pt x="77" y="110"/>
                    </a:cubicBezTo>
                    <a:cubicBezTo>
                      <a:pt x="76" y="110"/>
                      <a:pt x="75" y="111"/>
                      <a:pt x="73" y="109"/>
                    </a:cubicBezTo>
                    <a:cubicBezTo>
                      <a:pt x="69" y="107"/>
                      <a:pt x="67" y="112"/>
                      <a:pt x="65" y="113"/>
                    </a:cubicBezTo>
                    <a:cubicBezTo>
                      <a:pt x="56" y="116"/>
                      <a:pt x="51" y="110"/>
                      <a:pt x="44" y="106"/>
                    </a:cubicBezTo>
                    <a:cubicBezTo>
                      <a:pt x="47" y="101"/>
                      <a:pt x="47" y="101"/>
                      <a:pt x="47" y="101"/>
                    </a:cubicBezTo>
                    <a:cubicBezTo>
                      <a:pt x="37" y="92"/>
                      <a:pt x="51" y="81"/>
                      <a:pt x="54" y="72"/>
                    </a:cubicBezTo>
                    <a:cubicBezTo>
                      <a:pt x="60" y="68"/>
                      <a:pt x="66" y="62"/>
                      <a:pt x="63" y="53"/>
                    </a:cubicBezTo>
                    <a:cubicBezTo>
                      <a:pt x="84" y="38"/>
                      <a:pt x="53" y="31"/>
                      <a:pt x="60" y="15"/>
                    </a:cubicBezTo>
                    <a:cubicBezTo>
                      <a:pt x="59" y="9"/>
                      <a:pt x="70" y="7"/>
                      <a:pt x="65" y="0"/>
                    </a:cubicBezTo>
                    <a:cubicBezTo>
                      <a:pt x="60" y="4"/>
                      <a:pt x="56" y="10"/>
                      <a:pt x="49" y="9"/>
                    </a:cubicBezTo>
                    <a:cubicBezTo>
                      <a:pt x="46" y="2"/>
                      <a:pt x="37" y="1"/>
                      <a:pt x="29" y="0"/>
                    </a:cubicBezTo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2250"/>
              <p:cNvSpPr>
                <a:spLocks/>
              </p:cNvSpPr>
              <p:nvPr/>
            </p:nvSpPr>
            <p:spPr bwMode="auto">
              <a:xfrm>
                <a:off x="2023215" y="2242391"/>
                <a:ext cx="76032" cy="114049"/>
              </a:xfrm>
              <a:custGeom>
                <a:avLst/>
                <a:gdLst>
                  <a:gd name="T0" fmla="*/ 21 w 28"/>
                  <a:gd name="T1" fmla="*/ 0 h 42"/>
                  <a:gd name="T2" fmla="*/ 4 w 28"/>
                  <a:gd name="T3" fmla="*/ 32 h 42"/>
                  <a:gd name="T4" fmla="*/ 4 w 28"/>
                  <a:gd name="T5" fmla="*/ 42 h 42"/>
                  <a:gd name="T6" fmla="*/ 22 w 28"/>
                  <a:gd name="T7" fmla="*/ 21 h 42"/>
                  <a:gd name="T8" fmla="*/ 21 w 28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42">
                    <a:moveTo>
                      <a:pt x="21" y="0"/>
                    </a:moveTo>
                    <a:cubicBezTo>
                      <a:pt x="9" y="7"/>
                      <a:pt x="15" y="24"/>
                      <a:pt x="4" y="32"/>
                    </a:cubicBezTo>
                    <a:cubicBezTo>
                      <a:pt x="3" y="35"/>
                      <a:pt x="0" y="40"/>
                      <a:pt x="4" y="42"/>
                    </a:cubicBezTo>
                    <a:cubicBezTo>
                      <a:pt x="16" y="41"/>
                      <a:pt x="15" y="27"/>
                      <a:pt x="22" y="21"/>
                    </a:cubicBezTo>
                    <a:cubicBezTo>
                      <a:pt x="24" y="14"/>
                      <a:pt x="28" y="5"/>
                      <a:pt x="21" y="0"/>
                    </a:cubicBezTo>
                    <a:close/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2248"/>
              <p:cNvSpPr>
                <a:spLocks/>
              </p:cNvSpPr>
              <p:nvPr/>
            </p:nvSpPr>
            <p:spPr bwMode="auto">
              <a:xfrm>
                <a:off x="1952613" y="2288554"/>
                <a:ext cx="84178" cy="133057"/>
              </a:xfrm>
              <a:custGeom>
                <a:avLst/>
                <a:gdLst>
                  <a:gd name="T0" fmla="*/ 28 w 31"/>
                  <a:gd name="T1" fmla="*/ 1 h 49"/>
                  <a:gd name="T2" fmla="*/ 13 w 31"/>
                  <a:gd name="T3" fmla="*/ 20 h 49"/>
                  <a:gd name="T4" fmla="*/ 0 w 31"/>
                  <a:gd name="T5" fmla="*/ 34 h 49"/>
                  <a:gd name="T6" fmla="*/ 25 w 31"/>
                  <a:gd name="T7" fmla="*/ 43 h 49"/>
                  <a:gd name="T8" fmla="*/ 27 w 31"/>
                  <a:gd name="T9" fmla="*/ 33 h 49"/>
                  <a:gd name="T10" fmla="*/ 31 w 31"/>
                  <a:gd name="T11" fmla="*/ 5 h 49"/>
                  <a:gd name="T12" fmla="*/ 28 w 31"/>
                  <a:gd name="T13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49">
                    <a:moveTo>
                      <a:pt x="28" y="1"/>
                    </a:moveTo>
                    <a:cubicBezTo>
                      <a:pt x="14" y="0"/>
                      <a:pt x="21" y="13"/>
                      <a:pt x="13" y="20"/>
                    </a:cubicBezTo>
                    <a:cubicBezTo>
                      <a:pt x="7" y="22"/>
                      <a:pt x="1" y="27"/>
                      <a:pt x="0" y="34"/>
                    </a:cubicBezTo>
                    <a:cubicBezTo>
                      <a:pt x="11" y="35"/>
                      <a:pt x="13" y="49"/>
                      <a:pt x="25" y="43"/>
                    </a:cubicBezTo>
                    <a:cubicBezTo>
                      <a:pt x="27" y="41"/>
                      <a:pt x="29" y="36"/>
                      <a:pt x="27" y="33"/>
                    </a:cubicBezTo>
                    <a:cubicBezTo>
                      <a:pt x="17" y="24"/>
                      <a:pt x="31" y="15"/>
                      <a:pt x="31" y="5"/>
                    </a:cubicBezTo>
                    <a:lnTo>
                      <a:pt x="28" y="1"/>
                    </a:lnTo>
                    <a:close/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2166"/>
              <p:cNvSpPr>
                <a:spLocks/>
              </p:cNvSpPr>
              <p:nvPr/>
            </p:nvSpPr>
            <p:spPr bwMode="auto">
              <a:xfrm>
                <a:off x="1939035" y="2364586"/>
                <a:ext cx="328569" cy="281049"/>
              </a:xfrm>
              <a:custGeom>
                <a:avLst/>
                <a:gdLst>
                  <a:gd name="T0" fmla="*/ 91 w 121"/>
                  <a:gd name="T1" fmla="*/ 0 h 103"/>
                  <a:gd name="T2" fmla="*/ 91 w 121"/>
                  <a:gd name="T3" fmla="*/ 11 h 103"/>
                  <a:gd name="T4" fmla="*/ 88 w 121"/>
                  <a:gd name="T5" fmla="*/ 13 h 103"/>
                  <a:gd name="T6" fmla="*/ 84 w 121"/>
                  <a:gd name="T7" fmla="*/ 14 h 103"/>
                  <a:gd name="T8" fmla="*/ 80 w 121"/>
                  <a:gd name="T9" fmla="*/ 22 h 103"/>
                  <a:gd name="T10" fmla="*/ 69 w 121"/>
                  <a:gd name="T11" fmla="*/ 33 h 103"/>
                  <a:gd name="T12" fmla="*/ 50 w 121"/>
                  <a:gd name="T13" fmla="*/ 41 h 103"/>
                  <a:gd name="T14" fmla="*/ 38 w 121"/>
                  <a:gd name="T15" fmla="*/ 47 h 103"/>
                  <a:gd name="T16" fmla="*/ 36 w 121"/>
                  <a:gd name="T17" fmla="*/ 46 h 103"/>
                  <a:gd name="T18" fmla="*/ 41 w 121"/>
                  <a:gd name="T19" fmla="*/ 31 h 103"/>
                  <a:gd name="T20" fmla="*/ 34 w 121"/>
                  <a:gd name="T21" fmla="*/ 33 h 103"/>
                  <a:gd name="T22" fmla="*/ 24 w 121"/>
                  <a:gd name="T23" fmla="*/ 32 h 103"/>
                  <a:gd name="T24" fmla="*/ 23 w 121"/>
                  <a:gd name="T25" fmla="*/ 38 h 103"/>
                  <a:gd name="T26" fmla="*/ 8 w 121"/>
                  <a:gd name="T27" fmla="*/ 46 h 103"/>
                  <a:gd name="T28" fmla="*/ 0 w 121"/>
                  <a:gd name="T29" fmla="*/ 68 h 103"/>
                  <a:gd name="T30" fmla="*/ 14 w 121"/>
                  <a:gd name="T31" fmla="*/ 51 h 103"/>
                  <a:gd name="T32" fmla="*/ 21 w 121"/>
                  <a:gd name="T33" fmla="*/ 55 h 103"/>
                  <a:gd name="T34" fmla="*/ 29 w 121"/>
                  <a:gd name="T35" fmla="*/ 49 h 103"/>
                  <a:gd name="T36" fmla="*/ 49 w 121"/>
                  <a:gd name="T37" fmla="*/ 57 h 103"/>
                  <a:gd name="T38" fmla="*/ 44 w 121"/>
                  <a:gd name="T39" fmla="*/ 72 h 103"/>
                  <a:gd name="T40" fmla="*/ 53 w 121"/>
                  <a:gd name="T41" fmla="*/ 89 h 103"/>
                  <a:gd name="T42" fmla="*/ 79 w 121"/>
                  <a:gd name="T43" fmla="*/ 89 h 103"/>
                  <a:gd name="T44" fmla="*/ 84 w 121"/>
                  <a:gd name="T45" fmla="*/ 103 h 103"/>
                  <a:gd name="T46" fmla="*/ 99 w 121"/>
                  <a:gd name="T47" fmla="*/ 71 h 103"/>
                  <a:gd name="T48" fmla="*/ 104 w 121"/>
                  <a:gd name="T49" fmla="*/ 83 h 103"/>
                  <a:gd name="T50" fmla="*/ 109 w 121"/>
                  <a:gd name="T51" fmla="*/ 94 h 103"/>
                  <a:gd name="T52" fmla="*/ 112 w 121"/>
                  <a:gd name="T53" fmla="*/ 78 h 103"/>
                  <a:gd name="T54" fmla="*/ 114 w 121"/>
                  <a:gd name="T55" fmla="*/ 64 h 103"/>
                  <a:gd name="T56" fmla="*/ 107 w 121"/>
                  <a:gd name="T57" fmla="*/ 49 h 103"/>
                  <a:gd name="T58" fmla="*/ 110 w 121"/>
                  <a:gd name="T59" fmla="*/ 37 h 103"/>
                  <a:gd name="T60" fmla="*/ 106 w 121"/>
                  <a:gd name="T61" fmla="*/ 35 h 103"/>
                  <a:gd name="T62" fmla="*/ 103 w 121"/>
                  <a:gd name="T63" fmla="*/ 21 h 103"/>
                  <a:gd name="T64" fmla="*/ 91 w 121"/>
                  <a:gd name="T65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1" h="103">
                    <a:moveTo>
                      <a:pt x="91" y="0"/>
                    </a:moveTo>
                    <a:cubicBezTo>
                      <a:pt x="91" y="11"/>
                      <a:pt x="91" y="11"/>
                      <a:pt x="91" y="11"/>
                    </a:cubicBezTo>
                    <a:cubicBezTo>
                      <a:pt x="91" y="14"/>
                      <a:pt x="89" y="13"/>
                      <a:pt x="88" y="13"/>
                    </a:cubicBezTo>
                    <a:cubicBezTo>
                      <a:pt x="87" y="13"/>
                      <a:pt x="85" y="13"/>
                      <a:pt x="84" y="14"/>
                    </a:cubicBezTo>
                    <a:cubicBezTo>
                      <a:pt x="83" y="17"/>
                      <a:pt x="86" y="22"/>
                      <a:pt x="80" y="22"/>
                    </a:cubicBezTo>
                    <a:cubicBezTo>
                      <a:pt x="72" y="18"/>
                      <a:pt x="74" y="31"/>
                      <a:pt x="69" y="33"/>
                    </a:cubicBezTo>
                    <a:cubicBezTo>
                      <a:pt x="62" y="23"/>
                      <a:pt x="55" y="37"/>
                      <a:pt x="50" y="41"/>
                    </a:cubicBezTo>
                    <a:cubicBezTo>
                      <a:pt x="44" y="37"/>
                      <a:pt x="43" y="46"/>
                      <a:pt x="38" y="47"/>
                    </a:cubicBezTo>
                    <a:cubicBezTo>
                      <a:pt x="36" y="46"/>
                      <a:pt x="36" y="46"/>
                      <a:pt x="36" y="46"/>
                    </a:cubicBezTo>
                    <a:cubicBezTo>
                      <a:pt x="35" y="39"/>
                      <a:pt x="39" y="35"/>
                      <a:pt x="41" y="31"/>
                    </a:cubicBezTo>
                    <a:cubicBezTo>
                      <a:pt x="38" y="29"/>
                      <a:pt x="37" y="32"/>
                      <a:pt x="34" y="33"/>
                    </a:cubicBezTo>
                    <a:cubicBezTo>
                      <a:pt x="31" y="33"/>
                      <a:pt x="27" y="35"/>
                      <a:pt x="24" y="32"/>
                    </a:cubicBezTo>
                    <a:cubicBezTo>
                      <a:pt x="23" y="34"/>
                      <a:pt x="22" y="36"/>
                      <a:pt x="23" y="38"/>
                    </a:cubicBezTo>
                    <a:cubicBezTo>
                      <a:pt x="20" y="45"/>
                      <a:pt x="13" y="42"/>
                      <a:pt x="8" y="46"/>
                    </a:cubicBezTo>
                    <a:cubicBezTo>
                      <a:pt x="3" y="51"/>
                      <a:pt x="2" y="60"/>
                      <a:pt x="0" y="68"/>
                    </a:cubicBezTo>
                    <a:cubicBezTo>
                      <a:pt x="8" y="65"/>
                      <a:pt x="7" y="55"/>
                      <a:pt x="14" y="51"/>
                    </a:cubicBezTo>
                    <a:cubicBezTo>
                      <a:pt x="17" y="51"/>
                      <a:pt x="20" y="53"/>
                      <a:pt x="21" y="55"/>
                    </a:cubicBezTo>
                    <a:cubicBezTo>
                      <a:pt x="29" y="49"/>
                      <a:pt x="29" y="49"/>
                      <a:pt x="29" y="49"/>
                    </a:cubicBezTo>
                    <a:cubicBezTo>
                      <a:pt x="36" y="46"/>
                      <a:pt x="43" y="52"/>
                      <a:pt x="49" y="57"/>
                    </a:cubicBezTo>
                    <a:cubicBezTo>
                      <a:pt x="53" y="65"/>
                      <a:pt x="42" y="67"/>
                      <a:pt x="44" y="72"/>
                    </a:cubicBezTo>
                    <a:cubicBezTo>
                      <a:pt x="50" y="77"/>
                      <a:pt x="47" y="85"/>
                      <a:pt x="53" y="89"/>
                    </a:cubicBezTo>
                    <a:cubicBezTo>
                      <a:pt x="62" y="89"/>
                      <a:pt x="72" y="101"/>
                      <a:pt x="79" y="89"/>
                    </a:cubicBezTo>
                    <a:cubicBezTo>
                      <a:pt x="87" y="91"/>
                      <a:pt x="80" y="99"/>
                      <a:pt x="84" y="103"/>
                    </a:cubicBezTo>
                    <a:cubicBezTo>
                      <a:pt x="91" y="92"/>
                      <a:pt x="87" y="81"/>
                      <a:pt x="99" y="71"/>
                    </a:cubicBezTo>
                    <a:cubicBezTo>
                      <a:pt x="100" y="71"/>
                      <a:pt x="102" y="77"/>
                      <a:pt x="104" y="83"/>
                    </a:cubicBezTo>
                    <a:cubicBezTo>
                      <a:pt x="105" y="89"/>
                      <a:pt x="107" y="95"/>
                      <a:pt x="109" y="94"/>
                    </a:cubicBezTo>
                    <a:cubicBezTo>
                      <a:pt x="110" y="93"/>
                      <a:pt x="111" y="85"/>
                      <a:pt x="112" y="78"/>
                    </a:cubicBezTo>
                    <a:cubicBezTo>
                      <a:pt x="121" y="73"/>
                      <a:pt x="113" y="64"/>
                      <a:pt x="114" y="64"/>
                    </a:cubicBezTo>
                    <a:cubicBezTo>
                      <a:pt x="118" y="59"/>
                      <a:pt x="110" y="52"/>
                      <a:pt x="107" y="49"/>
                    </a:cubicBezTo>
                    <a:cubicBezTo>
                      <a:pt x="107" y="45"/>
                      <a:pt x="108" y="41"/>
                      <a:pt x="110" y="37"/>
                    </a:cubicBezTo>
                    <a:cubicBezTo>
                      <a:pt x="106" y="35"/>
                      <a:pt x="106" y="35"/>
                      <a:pt x="106" y="35"/>
                    </a:cubicBezTo>
                    <a:cubicBezTo>
                      <a:pt x="107" y="30"/>
                      <a:pt x="104" y="26"/>
                      <a:pt x="103" y="21"/>
                    </a:cubicBezTo>
                    <a:cubicBezTo>
                      <a:pt x="112" y="10"/>
                      <a:pt x="94" y="8"/>
                      <a:pt x="91" y="0"/>
                    </a:cubicBezTo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2244"/>
              <p:cNvSpPr>
                <a:spLocks/>
              </p:cNvSpPr>
              <p:nvPr/>
            </p:nvSpPr>
            <p:spPr bwMode="auto">
              <a:xfrm>
                <a:off x="1041581" y="2584537"/>
                <a:ext cx="697869" cy="707374"/>
              </a:xfrm>
              <a:custGeom>
                <a:avLst/>
                <a:gdLst>
                  <a:gd name="T0" fmla="*/ 182 w 257"/>
                  <a:gd name="T1" fmla="*/ 23 h 260"/>
                  <a:gd name="T2" fmla="*/ 171 w 257"/>
                  <a:gd name="T3" fmla="*/ 34 h 260"/>
                  <a:gd name="T4" fmla="*/ 149 w 257"/>
                  <a:gd name="T5" fmla="*/ 46 h 260"/>
                  <a:gd name="T6" fmla="*/ 121 w 257"/>
                  <a:gd name="T7" fmla="*/ 70 h 260"/>
                  <a:gd name="T8" fmla="*/ 60 w 257"/>
                  <a:gd name="T9" fmla="*/ 109 h 260"/>
                  <a:gd name="T10" fmla="*/ 64 w 257"/>
                  <a:gd name="T11" fmla="*/ 128 h 260"/>
                  <a:gd name="T12" fmla="*/ 42 w 257"/>
                  <a:gd name="T13" fmla="*/ 119 h 260"/>
                  <a:gd name="T14" fmla="*/ 23 w 257"/>
                  <a:gd name="T15" fmla="*/ 109 h 260"/>
                  <a:gd name="T16" fmla="*/ 4 w 257"/>
                  <a:gd name="T17" fmla="*/ 150 h 260"/>
                  <a:gd name="T18" fmla="*/ 14 w 257"/>
                  <a:gd name="T19" fmla="*/ 153 h 260"/>
                  <a:gd name="T20" fmla="*/ 7 w 257"/>
                  <a:gd name="T21" fmla="*/ 165 h 260"/>
                  <a:gd name="T22" fmla="*/ 17 w 257"/>
                  <a:gd name="T23" fmla="*/ 190 h 260"/>
                  <a:gd name="T24" fmla="*/ 33 w 257"/>
                  <a:gd name="T25" fmla="*/ 199 h 260"/>
                  <a:gd name="T26" fmla="*/ 40 w 257"/>
                  <a:gd name="T27" fmla="*/ 228 h 260"/>
                  <a:gd name="T28" fmla="*/ 67 w 257"/>
                  <a:gd name="T29" fmla="*/ 223 h 260"/>
                  <a:gd name="T30" fmla="*/ 85 w 257"/>
                  <a:gd name="T31" fmla="*/ 237 h 260"/>
                  <a:gd name="T32" fmla="*/ 100 w 257"/>
                  <a:gd name="T33" fmla="*/ 236 h 260"/>
                  <a:gd name="T34" fmla="*/ 123 w 257"/>
                  <a:gd name="T35" fmla="*/ 240 h 260"/>
                  <a:gd name="T36" fmla="*/ 142 w 257"/>
                  <a:gd name="T37" fmla="*/ 239 h 260"/>
                  <a:gd name="T38" fmla="*/ 150 w 257"/>
                  <a:gd name="T39" fmla="*/ 254 h 260"/>
                  <a:gd name="T40" fmla="*/ 179 w 257"/>
                  <a:gd name="T41" fmla="*/ 240 h 260"/>
                  <a:gd name="T42" fmla="*/ 185 w 257"/>
                  <a:gd name="T43" fmla="*/ 213 h 260"/>
                  <a:gd name="T44" fmla="*/ 179 w 257"/>
                  <a:gd name="T45" fmla="*/ 212 h 260"/>
                  <a:gd name="T46" fmla="*/ 200 w 257"/>
                  <a:gd name="T47" fmla="*/ 182 h 260"/>
                  <a:gd name="T48" fmla="*/ 212 w 257"/>
                  <a:gd name="T49" fmla="*/ 155 h 260"/>
                  <a:gd name="T50" fmla="*/ 221 w 257"/>
                  <a:gd name="T51" fmla="*/ 141 h 260"/>
                  <a:gd name="T52" fmla="*/ 231 w 257"/>
                  <a:gd name="T53" fmla="*/ 137 h 260"/>
                  <a:gd name="T54" fmla="*/ 246 w 257"/>
                  <a:gd name="T55" fmla="*/ 133 h 260"/>
                  <a:gd name="T56" fmla="*/ 223 w 257"/>
                  <a:gd name="T57" fmla="*/ 102 h 260"/>
                  <a:gd name="T58" fmla="*/ 212 w 257"/>
                  <a:gd name="T59" fmla="*/ 94 h 260"/>
                  <a:gd name="T60" fmla="*/ 216 w 257"/>
                  <a:gd name="T61" fmla="*/ 78 h 260"/>
                  <a:gd name="T62" fmla="*/ 219 w 257"/>
                  <a:gd name="T63" fmla="*/ 74 h 260"/>
                  <a:gd name="T64" fmla="*/ 233 w 257"/>
                  <a:gd name="T65" fmla="*/ 59 h 260"/>
                  <a:gd name="T66" fmla="*/ 257 w 257"/>
                  <a:gd name="T67" fmla="*/ 37 h 260"/>
                  <a:gd name="T68" fmla="*/ 242 w 257"/>
                  <a:gd name="T69" fmla="*/ 31 h 260"/>
                  <a:gd name="T70" fmla="*/ 219 w 257"/>
                  <a:gd name="T71" fmla="*/ 10 h 260"/>
                  <a:gd name="T72" fmla="*/ 210 w 257"/>
                  <a:gd name="T73" fmla="*/ 8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57" h="260">
                    <a:moveTo>
                      <a:pt x="199" y="0"/>
                    </a:moveTo>
                    <a:cubicBezTo>
                      <a:pt x="190" y="7"/>
                      <a:pt x="186" y="15"/>
                      <a:pt x="182" y="23"/>
                    </a:cubicBezTo>
                    <a:cubicBezTo>
                      <a:pt x="176" y="23"/>
                      <a:pt x="175" y="32"/>
                      <a:pt x="168" y="29"/>
                    </a:cubicBezTo>
                    <a:cubicBezTo>
                      <a:pt x="167" y="31"/>
                      <a:pt x="170" y="32"/>
                      <a:pt x="171" y="34"/>
                    </a:cubicBezTo>
                    <a:cubicBezTo>
                      <a:pt x="176" y="40"/>
                      <a:pt x="167" y="45"/>
                      <a:pt x="164" y="48"/>
                    </a:cubicBezTo>
                    <a:cubicBezTo>
                      <a:pt x="159" y="54"/>
                      <a:pt x="153" y="50"/>
                      <a:pt x="149" y="46"/>
                    </a:cubicBezTo>
                    <a:cubicBezTo>
                      <a:pt x="147" y="47"/>
                      <a:pt x="145" y="53"/>
                      <a:pt x="142" y="51"/>
                    </a:cubicBezTo>
                    <a:cubicBezTo>
                      <a:pt x="127" y="46"/>
                      <a:pt x="128" y="64"/>
                      <a:pt x="121" y="70"/>
                    </a:cubicBezTo>
                    <a:cubicBezTo>
                      <a:pt x="106" y="82"/>
                      <a:pt x="92" y="106"/>
                      <a:pt x="70" y="95"/>
                    </a:cubicBezTo>
                    <a:cubicBezTo>
                      <a:pt x="67" y="100"/>
                      <a:pt x="65" y="106"/>
                      <a:pt x="60" y="109"/>
                    </a:cubicBezTo>
                    <a:cubicBezTo>
                      <a:pt x="59" y="114"/>
                      <a:pt x="63" y="116"/>
                      <a:pt x="66" y="119"/>
                    </a:cubicBezTo>
                    <a:cubicBezTo>
                      <a:pt x="68" y="122"/>
                      <a:pt x="68" y="126"/>
                      <a:pt x="64" y="128"/>
                    </a:cubicBezTo>
                    <a:cubicBezTo>
                      <a:pt x="59" y="132"/>
                      <a:pt x="55" y="124"/>
                      <a:pt x="50" y="123"/>
                    </a:cubicBezTo>
                    <a:cubicBezTo>
                      <a:pt x="48" y="122"/>
                      <a:pt x="43" y="123"/>
                      <a:pt x="42" y="119"/>
                    </a:cubicBezTo>
                    <a:cubicBezTo>
                      <a:pt x="39" y="118"/>
                      <a:pt x="36" y="120"/>
                      <a:pt x="34" y="122"/>
                    </a:cubicBezTo>
                    <a:cubicBezTo>
                      <a:pt x="23" y="126"/>
                      <a:pt x="28" y="112"/>
                      <a:pt x="23" y="109"/>
                    </a:cubicBezTo>
                    <a:cubicBezTo>
                      <a:pt x="12" y="116"/>
                      <a:pt x="1" y="125"/>
                      <a:pt x="0" y="138"/>
                    </a:cubicBezTo>
                    <a:cubicBezTo>
                      <a:pt x="3" y="141"/>
                      <a:pt x="6" y="145"/>
                      <a:pt x="4" y="150"/>
                    </a:cubicBezTo>
                    <a:cubicBezTo>
                      <a:pt x="5" y="152"/>
                      <a:pt x="7" y="152"/>
                      <a:pt x="9" y="152"/>
                    </a:cubicBezTo>
                    <a:cubicBezTo>
                      <a:pt x="11" y="152"/>
                      <a:pt x="13" y="152"/>
                      <a:pt x="14" y="153"/>
                    </a:cubicBezTo>
                    <a:cubicBezTo>
                      <a:pt x="15" y="156"/>
                      <a:pt x="17" y="158"/>
                      <a:pt x="15" y="160"/>
                    </a:cubicBezTo>
                    <a:cubicBezTo>
                      <a:pt x="13" y="161"/>
                      <a:pt x="11" y="166"/>
                      <a:pt x="7" y="165"/>
                    </a:cubicBezTo>
                    <a:cubicBezTo>
                      <a:pt x="9" y="170"/>
                      <a:pt x="9" y="177"/>
                      <a:pt x="17" y="178"/>
                    </a:cubicBezTo>
                    <a:cubicBezTo>
                      <a:pt x="19" y="181"/>
                      <a:pt x="15" y="186"/>
                      <a:pt x="17" y="190"/>
                    </a:cubicBezTo>
                    <a:cubicBezTo>
                      <a:pt x="21" y="188"/>
                      <a:pt x="26" y="188"/>
                      <a:pt x="30" y="188"/>
                    </a:cubicBezTo>
                    <a:cubicBezTo>
                      <a:pt x="35" y="189"/>
                      <a:pt x="34" y="195"/>
                      <a:pt x="33" y="199"/>
                    </a:cubicBezTo>
                    <a:cubicBezTo>
                      <a:pt x="17" y="205"/>
                      <a:pt x="38" y="213"/>
                      <a:pt x="34" y="223"/>
                    </a:cubicBezTo>
                    <a:cubicBezTo>
                      <a:pt x="36" y="223"/>
                      <a:pt x="39" y="225"/>
                      <a:pt x="40" y="228"/>
                    </a:cubicBezTo>
                    <a:cubicBezTo>
                      <a:pt x="45" y="228"/>
                      <a:pt x="47" y="226"/>
                      <a:pt x="52" y="226"/>
                    </a:cubicBezTo>
                    <a:cubicBezTo>
                      <a:pt x="57" y="230"/>
                      <a:pt x="62" y="224"/>
                      <a:pt x="67" y="223"/>
                    </a:cubicBezTo>
                    <a:cubicBezTo>
                      <a:pt x="76" y="225"/>
                      <a:pt x="72" y="235"/>
                      <a:pt x="75" y="241"/>
                    </a:cubicBezTo>
                    <a:cubicBezTo>
                      <a:pt x="85" y="237"/>
                      <a:pt x="85" y="237"/>
                      <a:pt x="85" y="237"/>
                    </a:cubicBezTo>
                    <a:cubicBezTo>
                      <a:pt x="87" y="237"/>
                      <a:pt x="89" y="237"/>
                      <a:pt x="91" y="238"/>
                    </a:cubicBezTo>
                    <a:cubicBezTo>
                      <a:pt x="95" y="238"/>
                      <a:pt x="98" y="239"/>
                      <a:pt x="100" y="236"/>
                    </a:cubicBezTo>
                    <a:cubicBezTo>
                      <a:pt x="102" y="227"/>
                      <a:pt x="107" y="232"/>
                      <a:pt x="114" y="233"/>
                    </a:cubicBezTo>
                    <a:cubicBezTo>
                      <a:pt x="116" y="236"/>
                      <a:pt x="126" y="232"/>
                      <a:pt x="123" y="240"/>
                    </a:cubicBezTo>
                    <a:cubicBezTo>
                      <a:pt x="132" y="237"/>
                      <a:pt x="132" y="237"/>
                      <a:pt x="132" y="237"/>
                    </a:cubicBezTo>
                    <a:cubicBezTo>
                      <a:pt x="135" y="240"/>
                      <a:pt x="138" y="239"/>
                      <a:pt x="142" y="239"/>
                    </a:cubicBezTo>
                    <a:cubicBezTo>
                      <a:pt x="154" y="243"/>
                      <a:pt x="145" y="246"/>
                      <a:pt x="141" y="251"/>
                    </a:cubicBezTo>
                    <a:cubicBezTo>
                      <a:pt x="143" y="260"/>
                      <a:pt x="146" y="257"/>
                      <a:pt x="150" y="254"/>
                    </a:cubicBezTo>
                    <a:cubicBezTo>
                      <a:pt x="153" y="252"/>
                      <a:pt x="157" y="250"/>
                      <a:pt x="160" y="252"/>
                    </a:cubicBezTo>
                    <a:cubicBezTo>
                      <a:pt x="170" y="253"/>
                      <a:pt x="170" y="240"/>
                      <a:pt x="179" y="240"/>
                    </a:cubicBezTo>
                    <a:cubicBezTo>
                      <a:pt x="177" y="238"/>
                      <a:pt x="173" y="235"/>
                      <a:pt x="175" y="233"/>
                    </a:cubicBezTo>
                    <a:cubicBezTo>
                      <a:pt x="186" y="231"/>
                      <a:pt x="182" y="220"/>
                      <a:pt x="185" y="213"/>
                    </a:cubicBezTo>
                    <a:cubicBezTo>
                      <a:pt x="185" y="213"/>
                      <a:pt x="184" y="213"/>
                      <a:pt x="183" y="213"/>
                    </a:cubicBezTo>
                    <a:cubicBezTo>
                      <a:pt x="181" y="214"/>
                      <a:pt x="180" y="214"/>
                      <a:pt x="179" y="212"/>
                    </a:cubicBezTo>
                    <a:cubicBezTo>
                      <a:pt x="176" y="207"/>
                      <a:pt x="180" y="203"/>
                      <a:pt x="183" y="200"/>
                    </a:cubicBezTo>
                    <a:cubicBezTo>
                      <a:pt x="194" y="200"/>
                      <a:pt x="194" y="188"/>
                      <a:pt x="200" y="182"/>
                    </a:cubicBezTo>
                    <a:cubicBezTo>
                      <a:pt x="205" y="181"/>
                      <a:pt x="213" y="180"/>
                      <a:pt x="214" y="175"/>
                    </a:cubicBezTo>
                    <a:cubicBezTo>
                      <a:pt x="204" y="168"/>
                      <a:pt x="221" y="160"/>
                      <a:pt x="212" y="155"/>
                    </a:cubicBezTo>
                    <a:cubicBezTo>
                      <a:pt x="214" y="150"/>
                      <a:pt x="214" y="145"/>
                      <a:pt x="220" y="141"/>
                    </a:cubicBezTo>
                    <a:cubicBezTo>
                      <a:pt x="220" y="141"/>
                      <a:pt x="220" y="141"/>
                      <a:pt x="221" y="141"/>
                    </a:cubicBezTo>
                    <a:cubicBezTo>
                      <a:pt x="222" y="141"/>
                      <a:pt x="223" y="141"/>
                      <a:pt x="223" y="142"/>
                    </a:cubicBezTo>
                    <a:cubicBezTo>
                      <a:pt x="228" y="145"/>
                      <a:pt x="228" y="139"/>
                      <a:pt x="231" y="137"/>
                    </a:cubicBezTo>
                    <a:cubicBezTo>
                      <a:pt x="235" y="136"/>
                      <a:pt x="238" y="139"/>
                      <a:pt x="242" y="139"/>
                    </a:cubicBezTo>
                    <a:cubicBezTo>
                      <a:pt x="245" y="140"/>
                      <a:pt x="247" y="136"/>
                      <a:pt x="246" y="133"/>
                    </a:cubicBezTo>
                    <a:cubicBezTo>
                      <a:pt x="235" y="133"/>
                      <a:pt x="231" y="121"/>
                      <a:pt x="222" y="118"/>
                    </a:cubicBezTo>
                    <a:cubicBezTo>
                      <a:pt x="218" y="112"/>
                      <a:pt x="226" y="107"/>
                      <a:pt x="223" y="102"/>
                    </a:cubicBezTo>
                    <a:cubicBezTo>
                      <a:pt x="220" y="102"/>
                      <a:pt x="219" y="100"/>
                      <a:pt x="218" y="98"/>
                    </a:cubicBezTo>
                    <a:cubicBezTo>
                      <a:pt x="217" y="96"/>
                      <a:pt x="216" y="93"/>
                      <a:pt x="212" y="94"/>
                    </a:cubicBezTo>
                    <a:cubicBezTo>
                      <a:pt x="212" y="88"/>
                      <a:pt x="208" y="88"/>
                      <a:pt x="206" y="83"/>
                    </a:cubicBezTo>
                    <a:cubicBezTo>
                      <a:pt x="207" y="78"/>
                      <a:pt x="212" y="78"/>
                      <a:pt x="216" y="78"/>
                    </a:cubicBezTo>
                    <a:cubicBezTo>
                      <a:pt x="218" y="78"/>
                      <a:pt x="220" y="78"/>
                      <a:pt x="222" y="77"/>
                    </a:cubicBezTo>
                    <a:cubicBezTo>
                      <a:pt x="219" y="74"/>
                      <a:pt x="219" y="74"/>
                      <a:pt x="219" y="74"/>
                    </a:cubicBezTo>
                    <a:cubicBezTo>
                      <a:pt x="216" y="69"/>
                      <a:pt x="216" y="63"/>
                      <a:pt x="220" y="59"/>
                    </a:cubicBezTo>
                    <a:cubicBezTo>
                      <a:pt x="224" y="52"/>
                      <a:pt x="228" y="57"/>
                      <a:pt x="233" y="59"/>
                    </a:cubicBezTo>
                    <a:cubicBezTo>
                      <a:pt x="242" y="56"/>
                      <a:pt x="234" y="50"/>
                      <a:pt x="237" y="45"/>
                    </a:cubicBezTo>
                    <a:cubicBezTo>
                      <a:pt x="245" y="46"/>
                      <a:pt x="250" y="40"/>
                      <a:pt x="257" y="37"/>
                    </a:cubicBezTo>
                    <a:cubicBezTo>
                      <a:pt x="257" y="32"/>
                      <a:pt x="254" y="32"/>
                      <a:pt x="250" y="33"/>
                    </a:cubicBezTo>
                    <a:cubicBezTo>
                      <a:pt x="247" y="33"/>
                      <a:pt x="243" y="34"/>
                      <a:pt x="242" y="31"/>
                    </a:cubicBezTo>
                    <a:cubicBezTo>
                      <a:pt x="240" y="21"/>
                      <a:pt x="230" y="23"/>
                      <a:pt x="223" y="21"/>
                    </a:cubicBezTo>
                    <a:cubicBezTo>
                      <a:pt x="219" y="18"/>
                      <a:pt x="218" y="14"/>
                      <a:pt x="219" y="10"/>
                    </a:cubicBezTo>
                    <a:cubicBezTo>
                      <a:pt x="218" y="7"/>
                      <a:pt x="216" y="2"/>
                      <a:pt x="213" y="2"/>
                    </a:cubicBezTo>
                    <a:cubicBezTo>
                      <a:pt x="210" y="8"/>
                      <a:pt x="210" y="8"/>
                      <a:pt x="210" y="8"/>
                    </a:cubicBezTo>
                    <a:cubicBezTo>
                      <a:pt x="205" y="9"/>
                      <a:pt x="204" y="1"/>
                      <a:pt x="199" y="0"/>
                    </a:cubicBezTo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2206"/>
              <p:cNvSpPr>
                <a:spLocks/>
              </p:cNvSpPr>
              <p:nvPr/>
            </p:nvSpPr>
            <p:spPr bwMode="auto">
              <a:xfrm>
                <a:off x="138696" y="2648350"/>
                <a:ext cx="722308" cy="738601"/>
              </a:xfrm>
              <a:custGeom>
                <a:avLst/>
                <a:gdLst>
                  <a:gd name="T0" fmla="*/ 3 w 266"/>
                  <a:gd name="T1" fmla="*/ 1 h 272"/>
                  <a:gd name="T2" fmla="*/ 2 w 266"/>
                  <a:gd name="T3" fmla="*/ 14 h 272"/>
                  <a:gd name="T4" fmla="*/ 66 w 266"/>
                  <a:gd name="T5" fmla="*/ 87 h 272"/>
                  <a:gd name="T6" fmla="*/ 81 w 266"/>
                  <a:gd name="T7" fmla="*/ 101 h 272"/>
                  <a:gd name="T8" fmla="*/ 88 w 266"/>
                  <a:gd name="T9" fmla="*/ 105 h 272"/>
                  <a:gd name="T10" fmla="*/ 105 w 266"/>
                  <a:gd name="T11" fmla="*/ 135 h 272"/>
                  <a:gd name="T12" fmla="*/ 127 w 266"/>
                  <a:gd name="T13" fmla="*/ 163 h 272"/>
                  <a:gd name="T14" fmla="*/ 158 w 266"/>
                  <a:gd name="T15" fmla="*/ 219 h 272"/>
                  <a:gd name="T16" fmla="*/ 224 w 266"/>
                  <a:gd name="T17" fmla="*/ 272 h 272"/>
                  <a:gd name="T18" fmla="*/ 225 w 266"/>
                  <a:gd name="T19" fmla="*/ 261 h 272"/>
                  <a:gd name="T20" fmla="*/ 230 w 266"/>
                  <a:gd name="T21" fmla="*/ 263 h 272"/>
                  <a:gd name="T22" fmla="*/ 234 w 266"/>
                  <a:gd name="T23" fmla="*/ 266 h 272"/>
                  <a:gd name="T24" fmla="*/ 238 w 266"/>
                  <a:gd name="T25" fmla="*/ 261 h 272"/>
                  <a:gd name="T26" fmla="*/ 251 w 266"/>
                  <a:gd name="T27" fmla="*/ 270 h 272"/>
                  <a:gd name="T28" fmla="*/ 251 w 266"/>
                  <a:gd name="T29" fmla="*/ 241 h 272"/>
                  <a:gd name="T30" fmla="*/ 259 w 266"/>
                  <a:gd name="T31" fmla="*/ 213 h 272"/>
                  <a:gd name="T32" fmla="*/ 246 w 266"/>
                  <a:gd name="T33" fmla="*/ 199 h 272"/>
                  <a:gd name="T34" fmla="*/ 235 w 266"/>
                  <a:gd name="T35" fmla="*/ 195 h 272"/>
                  <a:gd name="T36" fmla="*/ 223 w 266"/>
                  <a:gd name="T37" fmla="*/ 178 h 272"/>
                  <a:gd name="T38" fmla="*/ 216 w 266"/>
                  <a:gd name="T39" fmla="*/ 171 h 272"/>
                  <a:gd name="T40" fmla="*/ 205 w 266"/>
                  <a:gd name="T41" fmla="*/ 167 h 272"/>
                  <a:gd name="T42" fmla="*/ 192 w 266"/>
                  <a:gd name="T43" fmla="*/ 153 h 272"/>
                  <a:gd name="T44" fmla="*/ 203 w 266"/>
                  <a:gd name="T45" fmla="*/ 146 h 272"/>
                  <a:gd name="T46" fmla="*/ 206 w 266"/>
                  <a:gd name="T47" fmla="*/ 138 h 272"/>
                  <a:gd name="T48" fmla="*/ 198 w 266"/>
                  <a:gd name="T49" fmla="*/ 134 h 272"/>
                  <a:gd name="T50" fmla="*/ 194 w 266"/>
                  <a:gd name="T51" fmla="*/ 134 h 272"/>
                  <a:gd name="T52" fmla="*/ 189 w 266"/>
                  <a:gd name="T53" fmla="*/ 124 h 272"/>
                  <a:gd name="T54" fmla="*/ 188 w 266"/>
                  <a:gd name="T55" fmla="*/ 125 h 272"/>
                  <a:gd name="T56" fmla="*/ 173 w 266"/>
                  <a:gd name="T57" fmla="*/ 119 h 272"/>
                  <a:gd name="T58" fmla="*/ 108 w 266"/>
                  <a:gd name="T59" fmla="*/ 73 h 272"/>
                  <a:gd name="T60" fmla="*/ 100 w 266"/>
                  <a:gd name="T61" fmla="*/ 64 h 272"/>
                  <a:gd name="T62" fmla="*/ 81 w 266"/>
                  <a:gd name="T63" fmla="*/ 42 h 272"/>
                  <a:gd name="T64" fmla="*/ 50 w 266"/>
                  <a:gd name="T65" fmla="*/ 11 h 272"/>
                  <a:gd name="T66" fmla="*/ 14 w 266"/>
                  <a:gd name="T67" fmla="*/ 6 h 272"/>
                  <a:gd name="T68" fmla="*/ 3 w 266"/>
                  <a:gd name="T69" fmla="*/ 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66" h="272">
                    <a:moveTo>
                      <a:pt x="3" y="1"/>
                    </a:moveTo>
                    <a:cubicBezTo>
                      <a:pt x="0" y="5"/>
                      <a:pt x="0" y="11"/>
                      <a:pt x="2" y="14"/>
                    </a:cubicBezTo>
                    <a:cubicBezTo>
                      <a:pt x="18" y="42"/>
                      <a:pt x="54" y="57"/>
                      <a:pt x="66" y="87"/>
                    </a:cubicBezTo>
                    <a:cubicBezTo>
                      <a:pt x="72" y="92"/>
                      <a:pt x="81" y="92"/>
                      <a:pt x="81" y="101"/>
                    </a:cubicBezTo>
                    <a:cubicBezTo>
                      <a:pt x="83" y="103"/>
                      <a:pt x="88" y="101"/>
                      <a:pt x="88" y="105"/>
                    </a:cubicBezTo>
                    <a:cubicBezTo>
                      <a:pt x="86" y="117"/>
                      <a:pt x="92" y="128"/>
                      <a:pt x="105" y="135"/>
                    </a:cubicBezTo>
                    <a:cubicBezTo>
                      <a:pt x="104" y="147"/>
                      <a:pt x="119" y="155"/>
                      <a:pt x="127" y="163"/>
                    </a:cubicBezTo>
                    <a:cubicBezTo>
                      <a:pt x="131" y="183"/>
                      <a:pt x="142" y="202"/>
                      <a:pt x="158" y="219"/>
                    </a:cubicBezTo>
                    <a:cubicBezTo>
                      <a:pt x="173" y="244"/>
                      <a:pt x="201" y="257"/>
                      <a:pt x="224" y="272"/>
                    </a:cubicBezTo>
                    <a:cubicBezTo>
                      <a:pt x="225" y="261"/>
                      <a:pt x="225" y="261"/>
                      <a:pt x="225" y="261"/>
                    </a:cubicBezTo>
                    <a:cubicBezTo>
                      <a:pt x="227" y="259"/>
                      <a:pt x="229" y="261"/>
                      <a:pt x="230" y="263"/>
                    </a:cubicBezTo>
                    <a:cubicBezTo>
                      <a:pt x="232" y="265"/>
                      <a:pt x="233" y="266"/>
                      <a:pt x="234" y="266"/>
                    </a:cubicBezTo>
                    <a:cubicBezTo>
                      <a:pt x="238" y="261"/>
                      <a:pt x="238" y="261"/>
                      <a:pt x="238" y="261"/>
                    </a:cubicBezTo>
                    <a:cubicBezTo>
                      <a:pt x="246" y="257"/>
                      <a:pt x="248" y="268"/>
                      <a:pt x="251" y="270"/>
                    </a:cubicBezTo>
                    <a:cubicBezTo>
                      <a:pt x="253" y="260"/>
                      <a:pt x="256" y="251"/>
                      <a:pt x="251" y="241"/>
                    </a:cubicBezTo>
                    <a:cubicBezTo>
                      <a:pt x="266" y="235"/>
                      <a:pt x="247" y="222"/>
                      <a:pt x="259" y="213"/>
                    </a:cubicBezTo>
                    <a:cubicBezTo>
                      <a:pt x="246" y="199"/>
                      <a:pt x="246" y="199"/>
                      <a:pt x="246" y="199"/>
                    </a:cubicBezTo>
                    <a:cubicBezTo>
                      <a:pt x="242" y="199"/>
                      <a:pt x="238" y="197"/>
                      <a:pt x="235" y="195"/>
                    </a:cubicBezTo>
                    <a:cubicBezTo>
                      <a:pt x="220" y="193"/>
                      <a:pt x="236" y="181"/>
                      <a:pt x="223" y="178"/>
                    </a:cubicBezTo>
                    <a:cubicBezTo>
                      <a:pt x="225" y="170"/>
                      <a:pt x="221" y="170"/>
                      <a:pt x="216" y="171"/>
                    </a:cubicBezTo>
                    <a:cubicBezTo>
                      <a:pt x="212" y="171"/>
                      <a:pt x="207" y="171"/>
                      <a:pt x="205" y="167"/>
                    </a:cubicBezTo>
                    <a:cubicBezTo>
                      <a:pt x="204" y="157"/>
                      <a:pt x="190" y="163"/>
                      <a:pt x="192" y="153"/>
                    </a:cubicBezTo>
                    <a:cubicBezTo>
                      <a:pt x="192" y="147"/>
                      <a:pt x="197" y="144"/>
                      <a:pt x="203" y="146"/>
                    </a:cubicBezTo>
                    <a:cubicBezTo>
                      <a:pt x="206" y="138"/>
                      <a:pt x="206" y="138"/>
                      <a:pt x="206" y="138"/>
                    </a:cubicBezTo>
                    <a:cubicBezTo>
                      <a:pt x="205" y="134"/>
                      <a:pt x="202" y="134"/>
                      <a:pt x="198" y="134"/>
                    </a:cubicBezTo>
                    <a:cubicBezTo>
                      <a:pt x="197" y="134"/>
                      <a:pt x="195" y="134"/>
                      <a:pt x="194" y="134"/>
                    </a:cubicBezTo>
                    <a:cubicBezTo>
                      <a:pt x="189" y="131"/>
                      <a:pt x="192" y="127"/>
                      <a:pt x="189" y="124"/>
                    </a:cubicBezTo>
                    <a:cubicBezTo>
                      <a:pt x="188" y="125"/>
                      <a:pt x="188" y="125"/>
                      <a:pt x="188" y="125"/>
                    </a:cubicBezTo>
                    <a:cubicBezTo>
                      <a:pt x="183" y="125"/>
                      <a:pt x="177" y="123"/>
                      <a:pt x="173" y="119"/>
                    </a:cubicBezTo>
                    <a:cubicBezTo>
                      <a:pt x="158" y="95"/>
                      <a:pt x="127" y="91"/>
                      <a:pt x="108" y="73"/>
                    </a:cubicBezTo>
                    <a:cubicBezTo>
                      <a:pt x="108" y="69"/>
                      <a:pt x="104" y="64"/>
                      <a:pt x="100" y="64"/>
                    </a:cubicBezTo>
                    <a:cubicBezTo>
                      <a:pt x="92" y="57"/>
                      <a:pt x="95" y="41"/>
                      <a:pt x="81" y="42"/>
                    </a:cubicBezTo>
                    <a:cubicBezTo>
                      <a:pt x="67" y="34"/>
                      <a:pt x="62" y="20"/>
                      <a:pt x="50" y="11"/>
                    </a:cubicBezTo>
                    <a:cubicBezTo>
                      <a:pt x="39" y="11"/>
                      <a:pt x="25" y="10"/>
                      <a:pt x="14" y="6"/>
                    </a:cubicBezTo>
                    <a:cubicBezTo>
                      <a:pt x="10" y="4"/>
                      <a:pt x="8" y="0"/>
                      <a:pt x="3" y="1"/>
                    </a:cubicBezTo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2254"/>
              <p:cNvSpPr>
                <a:spLocks/>
              </p:cNvSpPr>
              <p:nvPr/>
            </p:nvSpPr>
            <p:spPr bwMode="auto">
              <a:xfrm>
                <a:off x="4086952" y="3376088"/>
                <a:ext cx="97756" cy="86894"/>
              </a:xfrm>
              <a:custGeom>
                <a:avLst/>
                <a:gdLst>
                  <a:gd name="T0" fmla="*/ 7 w 36"/>
                  <a:gd name="T1" fmla="*/ 1 h 32"/>
                  <a:gd name="T2" fmla="*/ 6 w 36"/>
                  <a:gd name="T3" fmla="*/ 21 h 32"/>
                  <a:gd name="T4" fmla="*/ 17 w 36"/>
                  <a:gd name="T5" fmla="*/ 26 h 32"/>
                  <a:gd name="T6" fmla="*/ 25 w 36"/>
                  <a:gd name="T7" fmla="*/ 30 h 32"/>
                  <a:gd name="T8" fmla="*/ 18 w 36"/>
                  <a:gd name="T9" fmla="*/ 16 h 32"/>
                  <a:gd name="T10" fmla="*/ 7 w 36"/>
                  <a:gd name="T11" fmla="*/ 0 h 32"/>
                  <a:gd name="T12" fmla="*/ 7 w 36"/>
                  <a:gd name="T13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2">
                    <a:moveTo>
                      <a:pt x="7" y="1"/>
                    </a:moveTo>
                    <a:cubicBezTo>
                      <a:pt x="7" y="8"/>
                      <a:pt x="0" y="15"/>
                      <a:pt x="6" y="21"/>
                    </a:cubicBezTo>
                    <a:cubicBezTo>
                      <a:pt x="9" y="23"/>
                      <a:pt x="13" y="23"/>
                      <a:pt x="17" y="26"/>
                    </a:cubicBezTo>
                    <a:cubicBezTo>
                      <a:pt x="20" y="28"/>
                      <a:pt x="20" y="32"/>
                      <a:pt x="25" y="30"/>
                    </a:cubicBezTo>
                    <a:cubicBezTo>
                      <a:pt x="36" y="26"/>
                      <a:pt x="21" y="18"/>
                      <a:pt x="18" y="16"/>
                    </a:cubicBezTo>
                    <a:cubicBezTo>
                      <a:pt x="12" y="12"/>
                      <a:pt x="12" y="5"/>
                      <a:pt x="7" y="0"/>
                    </a:cubicBezTo>
                    <a:lnTo>
                      <a:pt x="7" y="1"/>
                    </a:lnTo>
                    <a:close/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2130"/>
              <p:cNvSpPr>
                <a:spLocks/>
              </p:cNvSpPr>
              <p:nvPr/>
            </p:nvSpPr>
            <p:spPr bwMode="auto">
              <a:xfrm>
                <a:off x="3869716" y="3186008"/>
                <a:ext cx="160211" cy="135773"/>
              </a:xfrm>
              <a:custGeom>
                <a:avLst/>
                <a:gdLst>
                  <a:gd name="T0" fmla="*/ 5 w 59"/>
                  <a:gd name="T1" fmla="*/ 1 h 50"/>
                  <a:gd name="T2" fmla="*/ 10 w 59"/>
                  <a:gd name="T3" fmla="*/ 7 h 50"/>
                  <a:gd name="T4" fmla="*/ 17 w 59"/>
                  <a:gd name="T5" fmla="*/ 14 h 50"/>
                  <a:gd name="T6" fmla="*/ 29 w 59"/>
                  <a:gd name="T7" fmla="*/ 16 h 50"/>
                  <a:gd name="T8" fmla="*/ 42 w 59"/>
                  <a:gd name="T9" fmla="*/ 29 h 50"/>
                  <a:gd name="T10" fmla="*/ 53 w 59"/>
                  <a:gd name="T11" fmla="*/ 37 h 50"/>
                  <a:gd name="T12" fmla="*/ 48 w 59"/>
                  <a:gd name="T13" fmla="*/ 46 h 50"/>
                  <a:gd name="T14" fmla="*/ 43 w 59"/>
                  <a:gd name="T15" fmla="*/ 46 h 50"/>
                  <a:gd name="T16" fmla="*/ 37 w 59"/>
                  <a:gd name="T17" fmla="*/ 36 h 50"/>
                  <a:gd name="T18" fmla="*/ 30 w 59"/>
                  <a:gd name="T19" fmla="*/ 29 h 50"/>
                  <a:gd name="T20" fmla="*/ 21 w 59"/>
                  <a:gd name="T21" fmla="*/ 19 h 50"/>
                  <a:gd name="T22" fmla="*/ 9 w 59"/>
                  <a:gd name="T23" fmla="*/ 13 h 50"/>
                  <a:gd name="T24" fmla="*/ 0 w 59"/>
                  <a:gd name="T25" fmla="*/ 3 h 50"/>
                  <a:gd name="T26" fmla="*/ 5 w 59"/>
                  <a:gd name="T27" fmla="*/ 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9" h="50">
                    <a:moveTo>
                      <a:pt x="5" y="1"/>
                    </a:moveTo>
                    <a:cubicBezTo>
                      <a:pt x="10" y="0"/>
                      <a:pt x="8" y="4"/>
                      <a:pt x="10" y="7"/>
                    </a:cubicBezTo>
                    <a:cubicBezTo>
                      <a:pt x="13" y="9"/>
                      <a:pt x="14" y="12"/>
                      <a:pt x="17" y="14"/>
                    </a:cubicBezTo>
                    <a:cubicBezTo>
                      <a:pt x="19" y="16"/>
                      <a:pt x="23" y="14"/>
                      <a:pt x="29" y="16"/>
                    </a:cubicBezTo>
                    <a:cubicBezTo>
                      <a:pt x="36" y="18"/>
                      <a:pt x="37" y="22"/>
                      <a:pt x="42" y="29"/>
                    </a:cubicBezTo>
                    <a:cubicBezTo>
                      <a:pt x="47" y="36"/>
                      <a:pt x="48" y="34"/>
                      <a:pt x="53" y="37"/>
                    </a:cubicBezTo>
                    <a:cubicBezTo>
                      <a:pt x="59" y="41"/>
                      <a:pt x="51" y="42"/>
                      <a:pt x="48" y="46"/>
                    </a:cubicBezTo>
                    <a:cubicBezTo>
                      <a:pt x="45" y="50"/>
                      <a:pt x="43" y="50"/>
                      <a:pt x="43" y="46"/>
                    </a:cubicBezTo>
                    <a:cubicBezTo>
                      <a:pt x="44" y="42"/>
                      <a:pt x="45" y="40"/>
                      <a:pt x="37" y="36"/>
                    </a:cubicBezTo>
                    <a:cubicBezTo>
                      <a:pt x="29" y="33"/>
                      <a:pt x="34" y="31"/>
                      <a:pt x="30" y="29"/>
                    </a:cubicBezTo>
                    <a:cubicBezTo>
                      <a:pt x="26" y="26"/>
                      <a:pt x="26" y="19"/>
                      <a:pt x="21" y="19"/>
                    </a:cubicBezTo>
                    <a:cubicBezTo>
                      <a:pt x="17" y="19"/>
                      <a:pt x="13" y="17"/>
                      <a:pt x="9" y="13"/>
                    </a:cubicBezTo>
                    <a:cubicBezTo>
                      <a:pt x="6" y="10"/>
                      <a:pt x="0" y="3"/>
                      <a:pt x="0" y="3"/>
                    </a:cubicBezTo>
                    <a:cubicBezTo>
                      <a:pt x="0" y="3"/>
                      <a:pt x="0" y="3"/>
                      <a:pt x="5" y="1"/>
                    </a:cubicBezTo>
                    <a:close/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2132"/>
              <p:cNvSpPr>
                <a:spLocks/>
              </p:cNvSpPr>
              <p:nvPr/>
            </p:nvSpPr>
            <p:spPr bwMode="auto">
              <a:xfrm>
                <a:off x="3687490" y="3288946"/>
                <a:ext cx="279691" cy="138487"/>
              </a:xfrm>
              <a:custGeom>
                <a:avLst/>
                <a:gdLst>
                  <a:gd name="T0" fmla="*/ 85 w 103"/>
                  <a:gd name="T1" fmla="*/ 10 h 51"/>
                  <a:gd name="T2" fmla="*/ 79 w 103"/>
                  <a:gd name="T3" fmla="*/ 16 h 51"/>
                  <a:gd name="T4" fmla="*/ 71 w 103"/>
                  <a:gd name="T5" fmla="*/ 23 h 51"/>
                  <a:gd name="T6" fmla="*/ 55 w 103"/>
                  <a:gd name="T7" fmla="*/ 22 h 51"/>
                  <a:gd name="T8" fmla="*/ 49 w 103"/>
                  <a:gd name="T9" fmla="*/ 24 h 51"/>
                  <a:gd name="T10" fmla="*/ 31 w 103"/>
                  <a:gd name="T11" fmla="*/ 24 h 51"/>
                  <a:gd name="T12" fmla="*/ 27 w 103"/>
                  <a:gd name="T13" fmla="*/ 25 h 51"/>
                  <a:gd name="T14" fmla="*/ 24 w 103"/>
                  <a:gd name="T15" fmla="*/ 25 h 51"/>
                  <a:gd name="T16" fmla="*/ 22 w 103"/>
                  <a:gd name="T17" fmla="*/ 29 h 51"/>
                  <a:gd name="T18" fmla="*/ 8 w 103"/>
                  <a:gd name="T19" fmla="*/ 29 h 51"/>
                  <a:gd name="T20" fmla="*/ 1 w 103"/>
                  <a:gd name="T21" fmla="*/ 32 h 51"/>
                  <a:gd name="T22" fmla="*/ 12 w 103"/>
                  <a:gd name="T23" fmla="*/ 38 h 51"/>
                  <a:gd name="T24" fmla="*/ 19 w 103"/>
                  <a:gd name="T25" fmla="*/ 41 h 51"/>
                  <a:gd name="T26" fmla="*/ 32 w 103"/>
                  <a:gd name="T27" fmla="*/ 40 h 51"/>
                  <a:gd name="T28" fmla="*/ 43 w 103"/>
                  <a:gd name="T29" fmla="*/ 44 h 51"/>
                  <a:gd name="T30" fmla="*/ 53 w 103"/>
                  <a:gd name="T31" fmla="*/ 47 h 51"/>
                  <a:gd name="T32" fmla="*/ 70 w 103"/>
                  <a:gd name="T33" fmla="*/ 38 h 51"/>
                  <a:gd name="T34" fmla="*/ 84 w 103"/>
                  <a:gd name="T35" fmla="*/ 33 h 51"/>
                  <a:gd name="T36" fmla="*/ 91 w 103"/>
                  <a:gd name="T37" fmla="*/ 23 h 51"/>
                  <a:gd name="T38" fmla="*/ 98 w 103"/>
                  <a:gd name="T39" fmla="*/ 14 h 51"/>
                  <a:gd name="T40" fmla="*/ 100 w 103"/>
                  <a:gd name="T41" fmla="*/ 13 h 51"/>
                  <a:gd name="T42" fmla="*/ 101 w 103"/>
                  <a:gd name="T43" fmla="*/ 11 h 51"/>
                  <a:gd name="T44" fmla="*/ 99 w 103"/>
                  <a:gd name="T45" fmla="*/ 6 h 51"/>
                  <a:gd name="T46" fmla="*/ 92 w 103"/>
                  <a:gd name="T47" fmla="*/ 1 h 51"/>
                  <a:gd name="T48" fmla="*/ 85 w 103"/>
                  <a:gd name="T49" fmla="*/ 1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3" h="51">
                    <a:moveTo>
                      <a:pt x="85" y="10"/>
                    </a:moveTo>
                    <a:cubicBezTo>
                      <a:pt x="85" y="14"/>
                      <a:pt x="81" y="13"/>
                      <a:pt x="79" y="16"/>
                    </a:cubicBezTo>
                    <a:cubicBezTo>
                      <a:pt x="76" y="19"/>
                      <a:pt x="75" y="24"/>
                      <a:pt x="71" y="23"/>
                    </a:cubicBezTo>
                    <a:cubicBezTo>
                      <a:pt x="66" y="23"/>
                      <a:pt x="57" y="20"/>
                      <a:pt x="55" y="22"/>
                    </a:cubicBezTo>
                    <a:cubicBezTo>
                      <a:pt x="53" y="24"/>
                      <a:pt x="53" y="27"/>
                      <a:pt x="49" y="24"/>
                    </a:cubicBezTo>
                    <a:cubicBezTo>
                      <a:pt x="45" y="21"/>
                      <a:pt x="33" y="22"/>
                      <a:pt x="31" y="24"/>
                    </a:cubicBezTo>
                    <a:cubicBezTo>
                      <a:pt x="29" y="26"/>
                      <a:pt x="28" y="25"/>
                      <a:pt x="27" y="25"/>
                    </a:cubicBezTo>
                    <a:cubicBezTo>
                      <a:pt x="26" y="25"/>
                      <a:pt x="25" y="25"/>
                      <a:pt x="24" y="25"/>
                    </a:cubicBezTo>
                    <a:cubicBezTo>
                      <a:pt x="22" y="26"/>
                      <a:pt x="22" y="29"/>
                      <a:pt x="22" y="29"/>
                    </a:cubicBezTo>
                    <a:cubicBezTo>
                      <a:pt x="22" y="29"/>
                      <a:pt x="12" y="30"/>
                      <a:pt x="8" y="29"/>
                    </a:cubicBezTo>
                    <a:cubicBezTo>
                      <a:pt x="4" y="28"/>
                      <a:pt x="0" y="28"/>
                      <a:pt x="1" y="32"/>
                    </a:cubicBezTo>
                    <a:cubicBezTo>
                      <a:pt x="1" y="35"/>
                      <a:pt x="9" y="39"/>
                      <a:pt x="12" y="38"/>
                    </a:cubicBezTo>
                    <a:cubicBezTo>
                      <a:pt x="15" y="38"/>
                      <a:pt x="15" y="40"/>
                      <a:pt x="19" y="41"/>
                    </a:cubicBezTo>
                    <a:cubicBezTo>
                      <a:pt x="22" y="43"/>
                      <a:pt x="27" y="41"/>
                      <a:pt x="32" y="40"/>
                    </a:cubicBezTo>
                    <a:cubicBezTo>
                      <a:pt x="36" y="39"/>
                      <a:pt x="40" y="41"/>
                      <a:pt x="43" y="44"/>
                    </a:cubicBezTo>
                    <a:cubicBezTo>
                      <a:pt x="45" y="47"/>
                      <a:pt x="49" y="51"/>
                      <a:pt x="53" y="47"/>
                    </a:cubicBezTo>
                    <a:cubicBezTo>
                      <a:pt x="58" y="44"/>
                      <a:pt x="67" y="41"/>
                      <a:pt x="70" y="38"/>
                    </a:cubicBezTo>
                    <a:cubicBezTo>
                      <a:pt x="73" y="35"/>
                      <a:pt x="82" y="34"/>
                      <a:pt x="84" y="33"/>
                    </a:cubicBezTo>
                    <a:cubicBezTo>
                      <a:pt x="87" y="31"/>
                      <a:pt x="91" y="26"/>
                      <a:pt x="91" y="23"/>
                    </a:cubicBezTo>
                    <a:cubicBezTo>
                      <a:pt x="92" y="20"/>
                      <a:pt x="96" y="18"/>
                      <a:pt x="98" y="14"/>
                    </a:cubicBezTo>
                    <a:cubicBezTo>
                      <a:pt x="100" y="12"/>
                      <a:pt x="100" y="12"/>
                      <a:pt x="100" y="13"/>
                    </a:cubicBezTo>
                    <a:cubicBezTo>
                      <a:pt x="101" y="13"/>
                      <a:pt x="101" y="13"/>
                      <a:pt x="101" y="11"/>
                    </a:cubicBezTo>
                    <a:cubicBezTo>
                      <a:pt x="103" y="7"/>
                      <a:pt x="103" y="6"/>
                      <a:pt x="99" y="6"/>
                    </a:cubicBezTo>
                    <a:cubicBezTo>
                      <a:pt x="95" y="7"/>
                      <a:pt x="94" y="2"/>
                      <a:pt x="92" y="1"/>
                    </a:cubicBezTo>
                    <a:cubicBezTo>
                      <a:pt x="91" y="0"/>
                      <a:pt x="85" y="7"/>
                      <a:pt x="85" y="10"/>
                    </a:cubicBezTo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2176"/>
              <p:cNvSpPr>
                <a:spLocks/>
              </p:cNvSpPr>
              <p:nvPr/>
            </p:nvSpPr>
            <p:spPr bwMode="auto">
              <a:xfrm>
                <a:off x="2980408" y="3520007"/>
                <a:ext cx="97756" cy="58382"/>
              </a:xfrm>
              <a:custGeom>
                <a:avLst/>
                <a:gdLst>
                  <a:gd name="T0" fmla="*/ 26 w 36"/>
                  <a:gd name="T1" fmla="*/ 0 h 21"/>
                  <a:gd name="T2" fmla="*/ 0 w 36"/>
                  <a:gd name="T3" fmla="*/ 18 h 21"/>
                  <a:gd name="T4" fmla="*/ 2 w 36"/>
                  <a:gd name="T5" fmla="*/ 21 h 21"/>
                  <a:gd name="T6" fmla="*/ 29 w 36"/>
                  <a:gd name="T7" fmla="*/ 17 h 21"/>
                  <a:gd name="T8" fmla="*/ 35 w 36"/>
                  <a:gd name="T9" fmla="*/ 5 h 21"/>
                  <a:gd name="T10" fmla="*/ 31 w 36"/>
                  <a:gd name="T11" fmla="*/ 1 h 21"/>
                  <a:gd name="T12" fmla="*/ 29 w 36"/>
                  <a:gd name="T13" fmla="*/ 4 h 21"/>
                  <a:gd name="T14" fmla="*/ 26 w 36"/>
                  <a:gd name="T1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21">
                    <a:moveTo>
                      <a:pt x="26" y="0"/>
                    </a:moveTo>
                    <a:cubicBezTo>
                      <a:pt x="15" y="2"/>
                      <a:pt x="10" y="13"/>
                      <a:pt x="0" y="18"/>
                    </a:cubicBezTo>
                    <a:cubicBezTo>
                      <a:pt x="0" y="19"/>
                      <a:pt x="1" y="20"/>
                      <a:pt x="2" y="21"/>
                    </a:cubicBezTo>
                    <a:cubicBezTo>
                      <a:pt x="10" y="17"/>
                      <a:pt x="20" y="18"/>
                      <a:pt x="29" y="17"/>
                    </a:cubicBezTo>
                    <a:cubicBezTo>
                      <a:pt x="30" y="12"/>
                      <a:pt x="36" y="10"/>
                      <a:pt x="35" y="5"/>
                    </a:cubicBezTo>
                    <a:cubicBezTo>
                      <a:pt x="35" y="4"/>
                      <a:pt x="33" y="1"/>
                      <a:pt x="31" y="1"/>
                    </a:cubicBezTo>
                    <a:cubicBezTo>
                      <a:pt x="30" y="2"/>
                      <a:pt x="30" y="3"/>
                      <a:pt x="29" y="4"/>
                    </a:cubicBezTo>
                    <a:cubicBezTo>
                      <a:pt x="28" y="2"/>
                      <a:pt x="26" y="2"/>
                      <a:pt x="26" y="0"/>
                    </a:cubicBezTo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2188"/>
              <p:cNvSpPr>
                <a:spLocks/>
              </p:cNvSpPr>
              <p:nvPr/>
            </p:nvSpPr>
            <p:spPr bwMode="auto">
              <a:xfrm>
                <a:off x="2338206" y="3188232"/>
                <a:ext cx="179220" cy="95040"/>
              </a:xfrm>
              <a:custGeom>
                <a:avLst/>
                <a:gdLst>
                  <a:gd name="T0" fmla="*/ 25 w 66"/>
                  <a:gd name="T1" fmla="*/ 7 h 35"/>
                  <a:gd name="T2" fmla="*/ 3 w 66"/>
                  <a:gd name="T3" fmla="*/ 14 h 35"/>
                  <a:gd name="T4" fmla="*/ 0 w 66"/>
                  <a:gd name="T5" fmla="*/ 28 h 35"/>
                  <a:gd name="T6" fmla="*/ 0 w 66"/>
                  <a:gd name="T7" fmla="*/ 31 h 35"/>
                  <a:gd name="T8" fmla="*/ 1 w 66"/>
                  <a:gd name="T9" fmla="*/ 35 h 35"/>
                  <a:gd name="T10" fmla="*/ 10 w 66"/>
                  <a:gd name="T11" fmla="*/ 34 h 35"/>
                  <a:gd name="T12" fmla="*/ 11 w 66"/>
                  <a:gd name="T13" fmla="*/ 26 h 35"/>
                  <a:gd name="T14" fmla="*/ 20 w 66"/>
                  <a:gd name="T15" fmla="*/ 23 h 35"/>
                  <a:gd name="T16" fmla="*/ 26 w 66"/>
                  <a:gd name="T17" fmla="*/ 19 h 35"/>
                  <a:gd name="T18" fmla="*/ 47 w 66"/>
                  <a:gd name="T19" fmla="*/ 20 h 35"/>
                  <a:gd name="T20" fmla="*/ 62 w 66"/>
                  <a:gd name="T21" fmla="*/ 33 h 35"/>
                  <a:gd name="T22" fmla="*/ 66 w 66"/>
                  <a:gd name="T23" fmla="*/ 18 h 35"/>
                  <a:gd name="T24" fmla="*/ 52 w 66"/>
                  <a:gd name="T25" fmla="*/ 9 h 35"/>
                  <a:gd name="T26" fmla="*/ 45 w 66"/>
                  <a:gd name="T27" fmla="*/ 11 h 35"/>
                  <a:gd name="T28" fmla="*/ 32 w 66"/>
                  <a:gd name="T29" fmla="*/ 7 h 35"/>
                  <a:gd name="T30" fmla="*/ 25 w 66"/>
                  <a:gd name="T31" fmla="*/ 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6" h="35">
                    <a:moveTo>
                      <a:pt x="25" y="7"/>
                    </a:moveTo>
                    <a:cubicBezTo>
                      <a:pt x="15" y="0"/>
                      <a:pt x="10" y="11"/>
                      <a:pt x="3" y="14"/>
                    </a:cubicBezTo>
                    <a:cubicBezTo>
                      <a:pt x="4" y="18"/>
                      <a:pt x="2" y="28"/>
                      <a:pt x="0" y="28"/>
                    </a:cubicBezTo>
                    <a:cubicBezTo>
                      <a:pt x="0" y="27"/>
                      <a:pt x="0" y="29"/>
                      <a:pt x="0" y="31"/>
                    </a:cubicBezTo>
                    <a:cubicBezTo>
                      <a:pt x="1" y="33"/>
                      <a:pt x="1" y="35"/>
                      <a:pt x="1" y="35"/>
                    </a:cubicBezTo>
                    <a:cubicBezTo>
                      <a:pt x="1" y="35"/>
                      <a:pt x="7" y="35"/>
                      <a:pt x="10" y="34"/>
                    </a:cubicBezTo>
                    <a:cubicBezTo>
                      <a:pt x="9" y="31"/>
                      <a:pt x="9" y="28"/>
                      <a:pt x="11" y="26"/>
                    </a:cubicBezTo>
                    <a:cubicBezTo>
                      <a:pt x="16" y="28"/>
                      <a:pt x="18" y="26"/>
                      <a:pt x="20" y="23"/>
                    </a:cubicBezTo>
                    <a:cubicBezTo>
                      <a:pt x="21" y="21"/>
                      <a:pt x="23" y="18"/>
                      <a:pt x="26" y="19"/>
                    </a:cubicBezTo>
                    <a:cubicBezTo>
                      <a:pt x="32" y="24"/>
                      <a:pt x="40" y="20"/>
                      <a:pt x="47" y="20"/>
                    </a:cubicBezTo>
                    <a:cubicBezTo>
                      <a:pt x="62" y="33"/>
                      <a:pt x="62" y="33"/>
                      <a:pt x="62" y="33"/>
                    </a:cubicBezTo>
                    <a:cubicBezTo>
                      <a:pt x="65" y="28"/>
                      <a:pt x="61" y="22"/>
                      <a:pt x="66" y="18"/>
                    </a:cubicBezTo>
                    <a:cubicBezTo>
                      <a:pt x="63" y="14"/>
                      <a:pt x="57" y="11"/>
                      <a:pt x="52" y="9"/>
                    </a:cubicBezTo>
                    <a:cubicBezTo>
                      <a:pt x="51" y="11"/>
                      <a:pt x="47" y="12"/>
                      <a:pt x="45" y="11"/>
                    </a:cubicBezTo>
                    <a:cubicBezTo>
                      <a:pt x="42" y="5"/>
                      <a:pt x="37" y="6"/>
                      <a:pt x="32" y="7"/>
                    </a:cubicBezTo>
                    <a:cubicBezTo>
                      <a:pt x="30" y="7"/>
                      <a:pt x="27" y="7"/>
                      <a:pt x="25" y="7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2158"/>
              <p:cNvSpPr>
                <a:spLocks/>
              </p:cNvSpPr>
              <p:nvPr/>
            </p:nvSpPr>
            <p:spPr bwMode="auto">
              <a:xfrm>
                <a:off x="773079" y="3418178"/>
                <a:ext cx="642203" cy="188724"/>
              </a:xfrm>
              <a:custGeom>
                <a:avLst/>
                <a:gdLst>
                  <a:gd name="T0" fmla="*/ 23 w 236"/>
                  <a:gd name="T1" fmla="*/ 0 h 69"/>
                  <a:gd name="T2" fmla="*/ 4 w 236"/>
                  <a:gd name="T3" fmla="*/ 20 h 69"/>
                  <a:gd name="T4" fmla="*/ 0 w 236"/>
                  <a:gd name="T5" fmla="*/ 30 h 69"/>
                  <a:gd name="T6" fmla="*/ 35 w 236"/>
                  <a:gd name="T7" fmla="*/ 30 h 69"/>
                  <a:gd name="T8" fmla="*/ 42 w 236"/>
                  <a:gd name="T9" fmla="*/ 45 h 69"/>
                  <a:gd name="T10" fmla="*/ 58 w 236"/>
                  <a:gd name="T11" fmla="*/ 49 h 69"/>
                  <a:gd name="T12" fmla="*/ 71 w 236"/>
                  <a:gd name="T13" fmla="*/ 46 h 69"/>
                  <a:gd name="T14" fmla="*/ 80 w 236"/>
                  <a:gd name="T15" fmla="*/ 47 h 69"/>
                  <a:gd name="T16" fmla="*/ 101 w 236"/>
                  <a:gd name="T17" fmla="*/ 49 h 69"/>
                  <a:gd name="T18" fmla="*/ 127 w 236"/>
                  <a:gd name="T19" fmla="*/ 53 h 69"/>
                  <a:gd name="T20" fmla="*/ 136 w 236"/>
                  <a:gd name="T21" fmla="*/ 58 h 69"/>
                  <a:gd name="T22" fmla="*/ 154 w 236"/>
                  <a:gd name="T23" fmla="*/ 57 h 69"/>
                  <a:gd name="T24" fmla="*/ 171 w 236"/>
                  <a:gd name="T25" fmla="*/ 57 h 69"/>
                  <a:gd name="T26" fmla="*/ 200 w 236"/>
                  <a:gd name="T27" fmla="*/ 57 h 69"/>
                  <a:gd name="T28" fmla="*/ 205 w 236"/>
                  <a:gd name="T29" fmla="*/ 60 h 69"/>
                  <a:gd name="T30" fmla="*/ 215 w 236"/>
                  <a:gd name="T31" fmla="*/ 64 h 69"/>
                  <a:gd name="T32" fmla="*/ 223 w 236"/>
                  <a:gd name="T33" fmla="*/ 68 h 69"/>
                  <a:gd name="T34" fmla="*/ 232 w 236"/>
                  <a:gd name="T35" fmla="*/ 39 h 69"/>
                  <a:gd name="T36" fmla="*/ 219 w 236"/>
                  <a:gd name="T37" fmla="*/ 36 h 69"/>
                  <a:gd name="T38" fmla="*/ 210 w 236"/>
                  <a:gd name="T39" fmla="*/ 36 h 69"/>
                  <a:gd name="T40" fmla="*/ 172 w 236"/>
                  <a:gd name="T41" fmla="*/ 18 h 69"/>
                  <a:gd name="T42" fmla="*/ 165 w 236"/>
                  <a:gd name="T43" fmla="*/ 17 h 69"/>
                  <a:gd name="T44" fmla="*/ 157 w 236"/>
                  <a:gd name="T45" fmla="*/ 14 h 69"/>
                  <a:gd name="T46" fmla="*/ 147 w 236"/>
                  <a:gd name="T47" fmla="*/ 15 h 69"/>
                  <a:gd name="T48" fmla="*/ 138 w 236"/>
                  <a:gd name="T49" fmla="*/ 17 h 69"/>
                  <a:gd name="T50" fmla="*/ 131 w 236"/>
                  <a:gd name="T51" fmla="*/ 21 h 69"/>
                  <a:gd name="T52" fmla="*/ 111 w 236"/>
                  <a:gd name="T53" fmla="*/ 18 h 69"/>
                  <a:gd name="T54" fmla="*/ 98 w 236"/>
                  <a:gd name="T55" fmla="*/ 18 h 69"/>
                  <a:gd name="T56" fmla="*/ 57 w 236"/>
                  <a:gd name="T57" fmla="*/ 3 h 69"/>
                  <a:gd name="T58" fmla="*/ 23 w 236"/>
                  <a:gd name="T59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36" h="69">
                    <a:moveTo>
                      <a:pt x="23" y="0"/>
                    </a:moveTo>
                    <a:cubicBezTo>
                      <a:pt x="19" y="8"/>
                      <a:pt x="17" y="20"/>
                      <a:pt x="4" y="20"/>
                    </a:cubicBezTo>
                    <a:cubicBezTo>
                      <a:pt x="3" y="23"/>
                      <a:pt x="0" y="27"/>
                      <a:pt x="0" y="30"/>
                    </a:cubicBezTo>
                    <a:cubicBezTo>
                      <a:pt x="12" y="34"/>
                      <a:pt x="24" y="31"/>
                      <a:pt x="35" y="30"/>
                    </a:cubicBezTo>
                    <a:cubicBezTo>
                      <a:pt x="41" y="33"/>
                      <a:pt x="38" y="41"/>
                      <a:pt x="42" y="45"/>
                    </a:cubicBezTo>
                    <a:cubicBezTo>
                      <a:pt x="48" y="39"/>
                      <a:pt x="53" y="48"/>
                      <a:pt x="58" y="49"/>
                    </a:cubicBezTo>
                    <a:cubicBezTo>
                      <a:pt x="62" y="43"/>
                      <a:pt x="66" y="45"/>
                      <a:pt x="71" y="46"/>
                    </a:cubicBezTo>
                    <a:cubicBezTo>
                      <a:pt x="74" y="48"/>
                      <a:pt x="77" y="49"/>
                      <a:pt x="80" y="47"/>
                    </a:cubicBezTo>
                    <a:cubicBezTo>
                      <a:pt x="87" y="46"/>
                      <a:pt x="95" y="43"/>
                      <a:pt x="101" y="49"/>
                    </a:cubicBezTo>
                    <a:cubicBezTo>
                      <a:pt x="109" y="48"/>
                      <a:pt x="119" y="48"/>
                      <a:pt x="127" y="53"/>
                    </a:cubicBezTo>
                    <a:cubicBezTo>
                      <a:pt x="131" y="54"/>
                      <a:pt x="131" y="59"/>
                      <a:pt x="136" y="58"/>
                    </a:cubicBezTo>
                    <a:cubicBezTo>
                      <a:pt x="142" y="54"/>
                      <a:pt x="148" y="56"/>
                      <a:pt x="154" y="57"/>
                    </a:cubicBezTo>
                    <a:cubicBezTo>
                      <a:pt x="160" y="58"/>
                      <a:pt x="166" y="60"/>
                      <a:pt x="171" y="57"/>
                    </a:cubicBezTo>
                    <a:cubicBezTo>
                      <a:pt x="179" y="69"/>
                      <a:pt x="191" y="57"/>
                      <a:pt x="200" y="57"/>
                    </a:cubicBezTo>
                    <a:cubicBezTo>
                      <a:pt x="202" y="57"/>
                      <a:pt x="203" y="60"/>
                      <a:pt x="205" y="60"/>
                    </a:cubicBezTo>
                    <a:cubicBezTo>
                      <a:pt x="210" y="59"/>
                      <a:pt x="212" y="61"/>
                      <a:pt x="215" y="64"/>
                    </a:cubicBezTo>
                    <a:cubicBezTo>
                      <a:pt x="217" y="66"/>
                      <a:pt x="219" y="68"/>
                      <a:pt x="223" y="68"/>
                    </a:cubicBezTo>
                    <a:cubicBezTo>
                      <a:pt x="236" y="63"/>
                      <a:pt x="229" y="50"/>
                      <a:pt x="232" y="39"/>
                    </a:cubicBezTo>
                    <a:cubicBezTo>
                      <a:pt x="228" y="35"/>
                      <a:pt x="223" y="36"/>
                      <a:pt x="219" y="36"/>
                    </a:cubicBezTo>
                    <a:cubicBezTo>
                      <a:pt x="216" y="37"/>
                      <a:pt x="213" y="37"/>
                      <a:pt x="210" y="36"/>
                    </a:cubicBezTo>
                    <a:cubicBezTo>
                      <a:pt x="194" y="44"/>
                      <a:pt x="184" y="24"/>
                      <a:pt x="172" y="18"/>
                    </a:cubicBezTo>
                    <a:cubicBezTo>
                      <a:pt x="170" y="16"/>
                      <a:pt x="167" y="17"/>
                      <a:pt x="165" y="17"/>
                    </a:cubicBezTo>
                    <a:cubicBezTo>
                      <a:pt x="162" y="17"/>
                      <a:pt x="159" y="17"/>
                      <a:pt x="157" y="14"/>
                    </a:cubicBezTo>
                    <a:cubicBezTo>
                      <a:pt x="153" y="13"/>
                      <a:pt x="151" y="15"/>
                      <a:pt x="147" y="15"/>
                    </a:cubicBezTo>
                    <a:cubicBezTo>
                      <a:pt x="143" y="12"/>
                      <a:pt x="140" y="14"/>
                      <a:pt x="138" y="17"/>
                    </a:cubicBezTo>
                    <a:cubicBezTo>
                      <a:pt x="136" y="19"/>
                      <a:pt x="134" y="21"/>
                      <a:pt x="131" y="21"/>
                    </a:cubicBezTo>
                    <a:cubicBezTo>
                      <a:pt x="125" y="16"/>
                      <a:pt x="118" y="17"/>
                      <a:pt x="111" y="18"/>
                    </a:cubicBezTo>
                    <a:cubicBezTo>
                      <a:pt x="106" y="18"/>
                      <a:pt x="102" y="19"/>
                      <a:pt x="98" y="18"/>
                    </a:cubicBezTo>
                    <a:cubicBezTo>
                      <a:pt x="83" y="16"/>
                      <a:pt x="74" y="1"/>
                      <a:pt x="57" y="3"/>
                    </a:cubicBezTo>
                    <a:cubicBezTo>
                      <a:pt x="45" y="5"/>
                      <a:pt x="35" y="0"/>
                      <a:pt x="23" y="0"/>
                    </a:cubicBezTo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2074"/>
              <p:cNvSpPr>
                <a:spLocks/>
              </p:cNvSpPr>
              <p:nvPr/>
            </p:nvSpPr>
            <p:spPr bwMode="auto">
              <a:xfrm>
                <a:off x="1998775" y="3077390"/>
                <a:ext cx="29870" cy="27155"/>
              </a:xfrm>
              <a:custGeom>
                <a:avLst/>
                <a:gdLst>
                  <a:gd name="T0" fmla="*/ 11 w 11"/>
                  <a:gd name="T1" fmla="*/ 4 h 10"/>
                  <a:gd name="T2" fmla="*/ 0 w 11"/>
                  <a:gd name="T3" fmla="*/ 6 h 10"/>
                  <a:gd name="T4" fmla="*/ 7 w 11"/>
                  <a:gd name="T5" fmla="*/ 10 h 10"/>
                  <a:gd name="T6" fmla="*/ 11 w 11"/>
                  <a:gd name="T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0">
                    <a:moveTo>
                      <a:pt x="11" y="4"/>
                    </a:moveTo>
                    <a:cubicBezTo>
                      <a:pt x="7" y="2"/>
                      <a:pt x="4" y="0"/>
                      <a:pt x="0" y="6"/>
                    </a:cubicBezTo>
                    <a:cubicBezTo>
                      <a:pt x="2" y="8"/>
                      <a:pt x="6" y="6"/>
                      <a:pt x="7" y="10"/>
                    </a:cubicBezTo>
                    <a:lnTo>
                      <a:pt x="11" y="4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2075"/>
              <p:cNvSpPr>
                <a:spLocks/>
              </p:cNvSpPr>
              <p:nvPr/>
            </p:nvSpPr>
            <p:spPr bwMode="auto">
              <a:xfrm>
                <a:off x="3270961" y="5734452"/>
                <a:ext cx="48878" cy="43447"/>
              </a:xfrm>
              <a:custGeom>
                <a:avLst/>
                <a:gdLst>
                  <a:gd name="T0" fmla="*/ 18 w 18"/>
                  <a:gd name="T1" fmla="*/ 14 h 16"/>
                  <a:gd name="T2" fmla="*/ 15 w 18"/>
                  <a:gd name="T3" fmla="*/ 0 h 16"/>
                  <a:gd name="T4" fmla="*/ 10 w 18"/>
                  <a:gd name="T5" fmla="*/ 0 h 16"/>
                  <a:gd name="T6" fmla="*/ 10 w 18"/>
                  <a:gd name="T7" fmla="*/ 16 h 16"/>
                  <a:gd name="T8" fmla="*/ 18 w 18"/>
                  <a:gd name="T9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14"/>
                    </a:moveTo>
                    <a:cubicBezTo>
                      <a:pt x="18" y="9"/>
                      <a:pt x="18" y="4"/>
                      <a:pt x="15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4"/>
                      <a:pt x="0" y="16"/>
                      <a:pt x="10" y="16"/>
                    </a:cubicBezTo>
                    <a:cubicBezTo>
                      <a:pt x="12" y="16"/>
                      <a:pt x="15" y="14"/>
                      <a:pt x="18" y="14"/>
                    </a:cubicBez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2076"/>
              <p:cNvSpPr>
                <a:spLocks/>
              </p:cNvSpPr>
              <p:nvPr/>
            </p:nvSpPr>
            <p:spPr bwMode="auto">
              <a:xfrm>
                <a:off x="3327985" y="5737168"/>
                <a:ext cx="236243" cy="282406"/>
              </a:xfrm>
              <a:custGeom>
                <a:avLst/>
                <a:gdLst>
                  <a:gd name="T0" fmla="*/ 27 w 87"/>
                  <a:gd name="T1" fmla="*/ 29 h 104"/>
                  <a:gd name="T2" fmla="*/ 9 w 87"/>
                  <a:gd name="T3" fmla="*/ 23 h 104"/>
                  <a:gd name="T4" fmla="*/ 16 w 87"/>
                  <a:gd name="T5" fmla="*/ 21 h 104"/>
                  <a:gd name="T6" fmla="*/ 15 w 87"/>
                  <a:gd name="T7" fmla="*/ 15 h 104"/>
                  <a:gd name="T8" fmla="*/ 10 w 87"/>
                  <a:gd name="T9" fmla="*/ 12 h 104"/>
                  <a:gd name="T10" fmla="*/ 0 w 87"/>
                  <a:gd name="T11" fmla="*/ 31 h 104"/>
                  <a:gd name="T12" fmla="*/ 1 w 87"/>
                  <a:gd name="T13" fmla="*/ 40 h 104"/>
                  <a:gd name="T14" fmla="*/ 9 w 87"/>
                  <a:gd name="T15" fmla="*/ 59 h 104"/>
                  <a:gd name="T16" fmla="*/ 20 w 87"/>
                  <a:gd name="T17" fmla="*/ 93 h 104"/>
                  <a:gd name="T18" fmla="*/ 48 w 87"/>
                  <a:gd name="T19" fmla="*/ 103 h 104"/>
                  <a:gd name="T20" fmla="*/ 50 w 87"/>
                  <a:gd name="T21" fmla="*/ 102 h 104"/>
                  <a:gd name="T22" fmla="*/ 51 w 87"/>
                  <a:gd name="T23" fmla="*/ 95 h 104"/>
                  <a:gd name="T24" fmla="*/ 65 w 87"/>
                  <a:gd name="T25" fmla="*/ 94 h 104"/>
                  <a:gd name="T26" fmla="*/ 70 w 87"/>
                  <a:gd name="T27" fmla="*/ 83 h 104"/>
                  <a:gd name="T28" fmla="*/ 82 w 87"/>
                  <a:gd name="T29" fmla="*/ 59 h 104"/>
                  <a:gd name="T30" fmla="*/ 83 w 87"/>
                  <a:gd name="T31" fmla="*/ 31 h 104"/>
                  <a:gd name="T32" fmla="*/ 75 w 87"/>
                  <a:gd name="T33" fmla="*/ 31 h 104"/>
                  <a:gd name="T34" fmla="*/ 81 w 87"/>
                  <a:gd name="T35" fmla="*/ 3 h 104"/>
                  <a:gd name="T36" fmla="*/ 79 w 87"/>
                  <a:gd name="T37" fmla="*/ 4 h 104"/>
                  <a:gd name="T38" fmla="*/ 73 w 87"/>
                  <a:gd name="T39" fmla="*/ 5 h 104"/>
                  <a:gd name="T40" fmla="*/ 73 w 87"/>
                  <a:gd name="T41" fmla="*/ 31 h 104"/>
                  <a:gd name="T42" fmla="*/ 38 w 87"/>
                  <a:gd name="T43" fmla="*/ 36 h 104"/>
                  <a:gd name="T44" fmla="*/ 37 w 87"/>
                  <a:gd name="T45" fmla="*/ 37 h 104"/>
                  <a:gd name="T46" fmla="*/ 64 w 87"/>
                  <a:gd name="T47" fmla="*/ 36 h 104"/>
                  <a:gd name="T48" fmla="*/ 76 w 87"/>
                  <a:gd name="T49" fmla="*/ 6 h 104"/>
                  <a:gd name="T50" fmla="*/ 79 w 87"/>
                  <a:gd name="T51" fmla="*/ 7 h 104"/>
                  <a:gd name="T52" fmla="*/ 80 w 87"/>
                  <a:gd name="T53" fmla="*/ 4 h 104"/>
                  <a:gd name="T54" fmla="*/ 82 w 87"/>
                  <a:gd name="T55" fmla="*/ 24 h 104"/>
                  <a:gd name="T56" fmla="*/ 74 w 87"/>
                  <a:gd name="T57" fmla="*/ 31 h 104"/>
                  <a:gd name="T58" fmla="*/ 81 w 87"/>
                  <a:gd name="T59" fmla="*/ 32 h 104"/>
                  <a:gd name="T60" fmla="*/ 68 w 87"/>
                  <a:gd name="T61" fmla="*/ 82 h 104"/>
                  <a:gd name="T62" fmla="*/ 69 w 87"/>
                  <a:gd name="T63" fmla="*/ 91 h 104"/>
                  <a:gd name="T64" fmla="*/ 50 w 87"/>
                  <a:gd name="T65" fmla="*/ 94 h 104"/>
                  <a:gd name="T66" fmla="*/ 49 w 87"/>
                  <a:gd name="T67" fmla="*/ 99 h 104"/>
                  <a:gd name="T68" fmla="*/ 48 w 87"/>
                  <a:gd name="T69" fmla="*/ 101 h 104"/>
                  <a:gd name="T70" fmla="*/ 30 w 87"/>
                  <a:gd name="T71" fmla="*/ 99 h 104"/>
                  <a:gd name="T72" fmla="*/ 22 w 87"/>
                  <a:gd name="T73" fmla="*/ 92 h 104"/>
                  <a:gd name="T74" fmla="*/ 6 w 87"/>
                  <a:gd name="T75" fmla="*/ 46 h 104"/>
                  <a:gd name="T76" fmla="*/ 4 w 87"/>
                  <a:gd name="T77" fmla="*/ 39 h 104"/>
                  <a:gd name="T78" fmla="*/ 11 w 87"/>
                  <a:gd name="T79" fmla="*/ 14 h 104"/>
                  <a:gd name="T80" fmla="*/ 12 w 87"/>
                  <a:gd name="T81" fmla="*/ 15 h 104"/>
                  <a:gd name="T82" fmla="*/ 16 w 87"/>
                  <a:gd name="T83" fmla="*/ 20 h 104"/>
                  <a:gd name="T84" fmla="*/ 8 w 87"/>
                  <a:gd name="T85" fmla="*/ 20 h 104"/>
                  <a:gd name="T86" fmla="*/ 13 w 87"/>
                  <a:gd name="T87" fmla="*/ 29 h 104"/>
                  <a:gd name="T88" fmla="*/ 37 w 87"/>
                  <a:gd name="T89" fmla="*/ 38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7" h="104">
                    <a:moveTo>
                      <a:pt x="37" y="37"/>
                    </a:moveTo>
                    <a:cubicBezTo>
                      <a:pt x="38" y="36"/>
                      <a:pt x="38" y="36"/>
                      <a:pt x="38" y="36"/>
                    </a:cubicBezTo>
                    <a:cubicBezTo>
                      <a:pt x="34" y="34"/>
                      <a:pt x="31" y="31"/>
                      <a:pt x="27" y="29"/>
                    </a:cubicBezTo>
                    <a:cubicBezTo>
                      <a:pt x="23" y="28"/>
                      <a:pt x="19" y="26"/>
                      <a:pt x="13" y="26"/>
                    </a:cubicBezTo>
                    <a:cubicBezTo>
                      <a:pt x="12" y="26"/>
                      <a:pt x="11" y="26"/>
                      <a:pt x="10" y="25"/>
                    </a:cubicBezTo>
                    <a:cubicBezTo>
                      <a:pt x="10" y="24"/>
                      <a:pt x="9" y="23"/>
                      <a:pt x="9" y="23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0" y="22"/>
                      <a:pt x="11" y="22"/>
                      <a:pt x="12" y="22"/>
                    </a:cubicBezTo>
                    <a:cubicBezTo>
                      <a:pt x="14" y="21"/>
                      <a:pt x="15" y="21"/>
                      <a:pt x="16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19"/>
                      <a:pt x="16" y="17"/>
                      <a:pt x="15" y="15"/>
                    </a:cubicBezTo>
                    <a:cubicBezTo>
                      <a:pt x="15" y="14"/>
                      <a:pt x="14" y="14"/>
                      <a:pt x="13" y="13"/>
                    </a:cubicBezTo>
                    <a:cubicBezTo>
                      <a:pt x="13" y="12"/>
                      <a:pt x="12" y="12"/>
                      <a:pt x="11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6" y="14"/>
                      <a:pt x="4" y="17"/>
                      <a:pt x="2" y="20"/>
                    </a:cubicBezTo>
                    <a:cubicBezTo>
                      <a:pt x="1" y="23"/>
                      <a:pt x="0" y="27"/>
                      <a:pt x="0" y="31"/>
                    </a:cubicBezTo>
                    <a:cubicBezTo>
                      <a:pt x="0" y="34"/>
                      <a:pt x="1" y="37"/>
                      <a:pt x="2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1" y="41"/>
                      <a:pt x="2" y="43"/>
                      <a:pt x="3" y="44"/>
                    </a:cubicBezTo>
                    <a:cubicBezTo>
                      <a:pt x="4" y="47"/>
                      <a:pt x="6" y="50"/>
                      <a:pt x="7" y="52"/>
                    </a:cubicBezTo>
                    <a:cubicBezTo>
                      <a:pt x="8" y="55"/>
                      <a:pt x="9" y="57"/>
                      <a:pt x="9" y="59"/>
                    </a:cubicBezTo>
                    <a:cubicBezTo>
                      <a:pt x="9" y="71"/>
                      <a:pt x="12" y="81"/>
                      <a:pt x="20" y="93"/>
                    </a:cubicBezTo>
                    <a:cubicBezTo>
                      <a:pt x="21" y="92"/>
                      <a:pt x="21" y="92"/>
                      <a:pt x="21" y="92"/>
                    </a:cubicBezTo>
                    <a:cubicBezTo>
                      <a:pt x="20" y="93"/>
                      <a:pt x="20" y="93"/>
                      <a:pt x="20" y="93"/>
                    </a:cubicBezTo>
                    <a:cubicBezTo>
                      <a:pt x="21" y="96"/>
                      <a:pt x="25" y="99"/>
                      <a:pt x="29" y="101"/>
                    </a:cubicBezTo>
                    <a:cubicBezTo>
                      <a:pt x="32" y="103"/>
                      <a:pt x="37" y="104"/>
                      <a:pt x="42" y="104"/>
                    </a:cubicBezTo>
                    <a:cubicBezTo>
                      <a:pt x="44" y="104"/>
                      <a:pt x="46" y="103"/>
                      <a:pt x="48" y="103"/>
                    </a:cubicBezTo>
                    <a:cubicBezTo>
                      <a:pt x="48" y="102"/>
                      <a:pt x="48" y="102"/>
                      <a:pt x="48" y="102"/>
                    </a:cubicBezTo>
                    <a:cubicBezTo>
                      <a:pt x="48" y="103"/>
                      <a:pt x="48" y="103"/>
                      <a:pt x="48" y="103"/>
                    </a:cubicBezTo>
                    <a:cubicBezTo>
                      <a:pt x="49" y="103"/>
                      <a:pt x="50" y="102"/>
                      <a:pt x="50" y="102"/>
                    </a:cubicBezTo>
                    <a:cubicBezTo>
                      <a:pt x="51" y="101"/>
                      <a:pt x="51" y="99"/>
                      <a:pt x="52" y="98"/>
                    </a:cubicBezTo>
                    <a:cubicBezTo>
                      <a:pt x="52" y="97"/>
                      <a:pt x="52" y="96"/>
                      <a:pt x="52" y="95"/>
                    </a:cubicBezTo>
                    <a:cubicBezTo>
                      <a:pt x="51" y="95"/>
                      <a:pt x="51" y="95"/>
                      <a:pt x="51" y="95"/>
                    </a:cubicBezTo>
                    <a:cubicBezTo>
                      <a:pt x="51" y="96"/>
                      <a:pt x="51" y="96"/>
                      <a:pt x="51" y="96"/>
                    </a:cubicBezTo>
                    <a:cubicBezTo>
                      <a:pt x="53" y="94"/>
                      <a:pt x="55" y="94"/>
                      <a:pt x="57" y="94"/>
                    </a:cubicBezTo>
                    <a:cubicBezTo>
                      <a:pt x="60" y="94"/>
                      <a:pt x="63" y="94"/>
                      <a:pt x="65" y="94"/>
                    </a:cubicBezTo>
                    <a:cubicBezTo>
                      <a:pt x="67" y="94"/>
                      <a:pt x="68" y="94"/>
                      <a:pt x="70" y="93"/>
                    </a:cubicBezTo>
                    <a:cubicBezTo>
                      <a:pt x="70" y="93"/>
                      <a:pt x="70" y="93"/>
                      <a:pt x="70" y="93"/>
                    </a:cubicBezTo>
                    <a:cubicBezTo>
                      <a:pt x="70" y="83"/>
                      <a:pt x="70" y="83"/>
                      <a:pt x="70" y="83"/>
                    </a:cubicBezTo>
                    <a:cubicBezTo>
                      <a:pt x="69" y="83"/>
                      <a:pt x="69" y="83"/>
                      <a:pt x="69" y="83"/>
                    </a:cubicBezTo>
                    <a:cubicBezTo>
                      <a:pt x="70" y="84"/>
                      <a:pt x="70" y="84"/>
                      <a:pt x="70" y="84"/>
                    </a:cubicBezTo>
                    <a:cubicBezTo>
                      <a:pt x="78" y="76"/>
                      <a:pt x="81" y="67"/>
                      <a:pt x="82" y="59"/>
                    </a:cubicBezTo>
                    <a:cubicBezTo>
                      <a:pt x="83" y="50"/>
                      <a:pt x="82" y="41"/>
                      <a:pt x="84" y="32"/>
                    </a:cubicBezTo>
                    <a:cubicBezTo>
                      <a:pt x="84" y="31"/>
                      <a:pt x="84" y="31"/>
                      <a:pt x="84" y="31"/>
                    </a:cubicBezTo>
                    <a:cubicBezTo>
                      <a:pt x="83" y="31"/>
                      <a:pt x="83" y="31"/>
                      <a:pt x="83" y="31"/>
                    </a:cubicBezTo>
                    <a:cubicBezTo>
                      <a:pt x="80" y="31"/>
                      <a:pt x="78" y="31"/>
                      <a:pt x="75" y="29"/>
                    </a:cubicBezTo>
                    <a:cubicBezTo>
                      <a:pt x="75" y="30"/>
                      <a:pt x="75" y="30"/>
                      <a:pt x="75" y="30"/>
                    </a:cubicBezTo>
                    <a:cubicBezTo>
                      <a:pt x="75" y="31"/>
                      <a:pt x="75" y="31"/>
                      <a:pt x="75" y="31"/>
                    </a:cubicBezTo>
                    <a:cubicBezTo>
                      <a:pt x="79" y="30"/>
                      <a:pt x="82" y="28"/>
                      <a:pt x="84" y="25"/>
                    </a:cubicBezTo>
                    <a:cubicBezTo>
                      <a:pt x="86" y="23"/>
                      <a:pt x="87" y="20"/>
                      <a:pt x="87" y="17"/>
                    </a:cubicBezTo>
                    <a:cubicBezTo>
                      <a:pt x="87" y="12"/>
                      <a:pt x="84" y="7"/>
                      <a:pt x="81" y="3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79" y="4"/>
                      <a:pt x="79" y="4"/>
                      <a:pt x="79" y="4"/>
                    </a:cubicBezTo>
                    <a:cubicBezTo>
                      <a:pt x="79" y="4"/>
                      <a:pt x="79" y="4"/>
                      <a:pt x="79" y="4"/>
                    </a:cubicBezTo>
                    <a:cubicBezTo>
                      <a:pt x="78" y="4"/>
                      <a:pt x="78" y="5"/>
                      <a:pt x="77" y="5"/>
                    </a:cubicBezTo>
                    <a:cubicBezTo>
                      <a:pt x="77" y="5"/>
                      <a:pt x="76" y="5"/>
                      <a:pt x="75" y="5"/>
                    </a:cubicBezTo>
                    <a:cubicBezTo>
                      <a:pt x="73" y="5"/>
                      <a:pt x="73" y="5"/>
                      <a:pt x="73" y="5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12"/>
                      <a:pt x="75" y="18"/>
                      <a:pt x="75" y="24"/>
                    </a:cubicBezTo>
                    <a:cubicBezTo>
                      <a:pt x="75" y="27"/>
                      <a:pt x="75" y="29"/>
                      <a:pt x="73" y="31"/>
                    </a:cubicBezTo>
                    <a:cubicBezTo>
                      <a:pt x="72" y="32"/>
                      <a:pt x="69" y="34"/>
                      <a:pt x="64" y="34"/>
                    </a:cubicBezTo>
                    <a:cubicBezTo>
                      <a:pt x="57" y="34"/>
                      <a:pt x="49" y="37"/>
                      <a:pt x="42" y="37"/>
                    </a:cubicBezTo>
                    <a:cubicBezTo>
                      <a:pt x="41" y="37"/>
                      <a:pt x="39" y="36"/>
                      <a:pt x="38" y="36"/>
                    </a:cubicBezTo>
                    <a:cubicBezTo>
                      <a:pt x="37" y="37"/>
                      <a:pt x="37" y="37"/>
                      <a:pt x="37" y="37"/>
                    </a:cubicBezTo>
                    <a:cubicBezTo>
                      <a:pt x="38" y="36"/>
                      <a:pt x="38" y="36"/>
                      <a:pt x="38" y="36"/>
                    </a:cubicBezTo>
                    <a:cubicBezTo>
                      <a:pt x="37" y="37"/>
                      <a:pt x="37" y="37"/>
                      <a:pt x="37" y="37"/>
                    </a:cubicBezTo>
                    <a:cubicBezTo>
                      <a:pt x="37" y="38"/>
                      <a:pt x="37" y="38"/>
                      <a:pt x="37" y="38"/>
                    </a:cubicBezTo>
                    <a:cubicBezTo>
                      <a:pt x="39" y="39"/>
                      <a:pt x="40" y="39"/>
                      <a:pt x="42" y="39"/>
                    </a:cubicBezTo>
                    <a:cubicBezTo>
                      <a:pt x="50" y="39"/>
                      <a:pt x="58" y="36"/>
                      <a:pt x="64" y="36"/>
                    </a:cubicBezTo>
                    <a:cubicBezTo>
                      <a:pt x="69" y="36"/>
                      <a:pt x="73" y="35"/>
                      <a:pt x="75" y="32"/>
                    </a:cubicBezTo>
                    <a:cubicBezTo>
                      <a:pt x="77" y="30"/>
                      <a:pt x="77" y="27"/>
                      <a:pt x="77" y="24"/>
                    </a:cubicBezTo>
                    <a:cubicBezTo>
                      <a:pt x="77" y="18"/>
                      <a:pt x="76" y="11"/>
                      <a:pt x="76" y="6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76" y="7"/>
                      <a:pt x="77" y="7"/>
                      <a:pt x="79" y="7"/>
                    </a:cubicBezTo>
                    <a:cubicBezTo>
                      <a:pt x="79" y="7"/>
                      <a:pt x="80" y="6"/>
                      <a:pt x="80" y="6"/>
                    </a:cubicBezTo>
                    <a:cubicBezTo>
                      <a:pt x="81" y="5"/>
                      <a:pt x="81" y="4"/>
                      <a:pt x="81" y="4"/>
                    </a:cubicBezTo>
                    <a:cubicBezTo>
                      <a:pt x="80" y="4"/>
                      <a:pt x="80" y="4"/>
                      <a:pt x="80" y="4"/>
                    </a:cubicBezTo>
                    <a:cubicBezTo>
                      <a:pt x="79" y="4"/>
                      <a:pt x="79" y="4"/>
                      <a:pt x="79" y="4"/>
                    </a:cubicBezTo>
                    <a:cubicBezTo>
                      <a:pt x="82" y="8"/>
                      <a:pt x="84" y="13"/>
                      <a:pt x="84" y="17"/>
                    </a:cubicBezTo>
                    <a:cubicBezTo>
                      <a:pt x="84" y="19"/>
                      <a:pt x="83" y="22"/>
                      <a:pt x="82" y="24"/>
                    </a:cubicBezTo>
                    <a:cubicBezTo>
                      <a:pt x="80" y="26"/>
                      <a:pt x="78" y="28"/>
                      <a:pt x="74" y="29"/>
                    </a:cubicBezTo>
                    <a:cubicBezTo>
                      <a:pt x="72" y="29"/>
                      <a:pt x="72" y="29"/>
                      <a:pt x="72" y="29"/>
                    </a:cubicBezTo>
                    <a:cubicBezTo>
                      <a:pt x="74" y="31"/>
                      <a:pt x="74" y="31"/>
                      <a:pt x="74" y="31"/>
                    </a:cubicBezTo>
                    <a:cubicBezTo>
                      <a:pt x="77" y="33"/>
                      <a:pt x="80" y="33"/>
                      <a:pt x="83" y="33"/>
                    </a:cubicBezTo>
                    <a:cubicBezTo>
                      <a:pt x="83" y="32"/>
                      <a:pt x="83" y="32"/>
                      <a:pt x="83" y="32"/>
                    </a:cubicBezTo>
                    <a:cubicBezTo>
                      <a:pt x="81" y="32"/>
                      <a:pt x="81" y="32"/>
                      <a:pt x="81" y="32"/>
                    </a:cubicBezTo>
                    <a:cubicBezTo>
                      <a:pt x="80" y="41"/>
                      <a:pt x="81" y="50"/>
                      <a:pt x="80" y="58"/>
                    </a:cubicBezTo>
                    <a:cubicBezTo>
                      <a:pt x="79" y="67"/>
                      <a:pt x="76" y="75"/>
                      <a:pt x="68" y="82"/>
                    </a:cubicBezTo>
                    <a:cubicBezTo>
                      <a:pt x="68" y="82"/>
                      <a:pt x="68" y="82"/>
                      <a:pt x="68" y="82"/>
                    </a:cubicBezTo>
                    <a:cubicBezTo>
                      <a:pt x="68" y="92"/>
                      <a:pt x="68" y="92"/>
                      <a:pt x="68" y="92"/>
                    </a:cubicBezTo>
                    <a:cubicBezTo>
                      <a:pt x="69" y="92"/>
                      <a:pt x="69" y="92"/>
                      <a:pt x="69" y="92"/>
                    </a:cubicBezTo>
                    <a:cubicBezTo>
                      <a:pt x="69" y="91"/>
                      <a:pt x="69" y="91"/>
                      <a:pt x="69" y="91"/>
                    </a:cubicBezTo>
                    <a:cubicBezTo>
                      <a:pt x="68" y="92"/>
                      <a:pt x="67" y="92"/>
                      <a:pt x="65" y="92"/>
                    </a:cubicBezTo>
                    <a:cubicBezTo>
                      <a:pt x="63" y="92"/>
                      <a:pt x="60" y="91"/>
                      <a:pt x="57" y="91"/>
                    </a:cubicBezTo>
                    <a:cubicBezTo>
                      <a:pt x="55" y="91"/>
                      <a:pt x="52" y="92"/>
                      <a:pt x="50" y="94"/>
                    </a:cubicBezTo>
                    <a:cubicBezTo>
                      <a:pt x="49" y="94"/>
                      <a:pt x="49" y="94"/>
                      <a:pt x="49" y="94"/>
                    </a:cubicBezTo>
                    <a:cubicBezTo>
                      <a:pt x="49" y="95"/>
                      <a:pt x="49" y="95"/>
                      <a:pt x="49" y="95"/>
                    </a:cubicBezTo>
                    <a:cubicBezTo>
                      <a:pt x="49" y="96"/>
                      <a:pt x="49" y="98"/>
                      <a:pt x="49" y="99"/>
                    </a:cubicBezTo>
                    <a:cubicBezTo>
                      <a:pt x="49" y="100"/>
                      <a:pt x="49" y="100"/>
                      <a:pt x="49" y="100"/>
                    </a:cubicBezTo>
                    <a:cubicBezTo>
                      <a:pt x="48" y="101"/>
                      <a:pt x="48" y="101"/>
                      <a:pt x="48" y="101"/>
                    </a:cubicBezTo>
                    <a:cubicBezTo>
                      <a:pt x="48" y="101"/>
                      <a:pt x="48" y="101"/>
                      <a:pt x="48" y="101"/>
                    </a:cubicBezTo>
                    <a:cubicBezTo>
                      <a:pt x="48" y="101"/>
                      <a:pt x="48" y="101"/>
                      <a:pt x="48" y="101"/>
                    </a:cubicBezTo>
                    <a:cubicBezTo>
                      <a:pt x="46" y="101"/>
                      <a:pt x="44" y="101"/>
                      <a:pt x="42" y="101"/>
                    </a:cubicBezTo>
                    <a:cubicBezTo>
                      <a:pt x="38" y="101"/>
                      <a:pt x="33" y="100"/>
                      <a:pt x="30" y="99"/>
                    </a:cubicBezTo>
                    <a:cubicBezTo>
                      <a:pt x="26" y="97"/>
                      <a:pt x="23" y="94"/>
                      <a:pt x="22" y="92"/>
                    </a:cubicBezTo>
                    <a:cubicBezTo>
                      <a:pt x="22" y="92"/>
                      <a:pt x="22" y="92"/>
                      <a:pt x="22" y="92"/>
                    </a:cubicBezTo>
                    <a:cubicBezTo>
                      <a:pt x="22" y="92"/>
                      <a:pt x="22" y="92"/>
                      <a:pt x="22" y="92"/>
                    </a:cubicBezTo>
                    <a:cubicBezTo>
                      <a:pt x="14" y="80"/>
                      <a:pt x="12" y="71"/>
                      <a:pt x="12" y="59"/>
                    </a:cubicBezTo>
                    <a:cubicBezTo>
                      <a:pt x="12" y="57"/>
                      <a:pt x="11" y="56"/>
                      <a:pt x="10" y="54"/>
                    </a:cubicBezTo>
                    <a:cubicBezTo>
                      <a:pt x="9" y="51"/>
                      <a:pt x="8" y="48"/>
                      <a:pt x="6" y="46"/>
                    </a:cubicBezTo>
                    <a:cubicBezTo>
                      <a:pt x="5" y="43"/>
                      <a:pt x="4" y="41"/>
                      <a:pt x="4" y="40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3" y="37"/>
                      <a:pt x="2" y="34"/>
                      <a:pt x="2" y="31"/>
                    </a:cubicBezTo>
                    <a:cubicBezTo>
                      <a:pt x="2" y="27"/>
                      <a:pt x="3" y="24"/>
                      <a:pt x="4" y="21"/>
                    </a:cubicBezTo>
                    <a:cubicBezTo>
                      <a:pt x="6" y="18"/>
                      <a:pt x="8" y="16"/>
                      <a:pt x="11" y="14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4"/>
                      <a:pt x="11" y="14"/>
                      <a:pt x="12" y="15"/>
                    </a:cubicBezTo>
                    <a:cubicBezTo>
                      <a:pt x="13" y="15"/>
                      <a:pt x="13" y="16"/>
                      <a:pt x="14" y="18"/>
                    </a:cubicBezTo>
                    <a:cubicBezTo>
                      <a:pt x="14" y="19"/>
                      <a:pt x="15" y="20"/>
                      <a:pt x="15" y="20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5" y="19"/>
                      <a:pt x="13" y="19"/>
                      <a:pt x="11" y="19"/>
                    </a:cubicBezTo>
                    <a:cubicBezTo>
                      <a:pt x="10" y="20"/>
                      <a:pt x="9" y="20"/>
                      <a:pt x="8" y="20"/>
                    </a:cubicBezTo>
                    <a:cubicBezTo>
                      <a:pt x="7" y="21"/>
                      <a:pt x="7" y="22"/>
                      <a:pt x="7" y="23"/>
                    </a:cubicBezTo>
                    <a:cubicBezTo>
                      <a:pt x="7" y="24"/>
                      <a:pt x="8" y="26"/>
                      <a:pt x="9" y="27"/>
                    </a:cubicBezTo>
                    <a:cubicBezTo>
                      <a:pt x="10" y="28"/>
                      <a:pt x="12" y="29"/>
                      <a:pt x="13" y="29"/>
                    </a:cubicBezTo>
                    <a:cubicBezTo>
                      <a:pt x="18" y="29"/>
                      <a:pt x="22" y="30"/>
                      <a:pt x="26" y="32"/>
                    </a:cubicBezTo>
                    <a:cubicBezTo>
                      <a:pt x="29" y="33"/>
                      <a:pt x="33" y="36"/>
                      <a:pt x="37" y="38"/>
                    </a:cubicBezTo>
                    <a:cubicBezTo>
                      <a:pt x="37" y="38"/>
                      <a:pt x="37" y="38"/>
                      <a:pt x="37" y="38"/>
                    </a:cubicBezTo>
                    <a:cubicBezTo>
                      <a:pt x="37" y="38"/>
                      <a:pt x="37" y="38"/>
                      <a:pt x="37" y="38"/>
                    </a:cubicBezTo>
                    <a:cubicBezTo>
                      <a:pt x="37" y="37"/>
                      <a:pt x="37" y="37"/>
                      <a:pt x="37" y="3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2077"/>
              <p:cNvSpPr>
                <a:spLocks/>
              </p:cNvSpPr>
              <p:nvPr/>
            </p:nvSpPr>
            <p:spPr bwMode="auto">
              <a:xfrm>
                <a:off x="1285970" y="3714162"/>
                <a:ext cx="2743956" cy="1987705"/>
              </a:xfrm>
              <a:custGeom>
                <a:avLst/>
                <a:gdLst>
                  <a:gd name="T0" fmla="*/ 23 w 1009"/>
                  <a:gd name="T1" fmla="*/ 319 h 731"/>
                  <a:gd name="T2" fmla="*/ 8 w 1009"/>
                  <a:gd name="T3" fmla="*/ 361 h 731"/>
                  <a:gd name="T4" fmla="*/ 18 w 1009"/>
                  <a:gd name="T5" fmla="*/ 423 h 731"/>
                  <a:gd name="T6" fmla="*/ 95 w 1009"/>
                  <a:gd name="T7" fmla="*/ 591 h 731"/>
                  <a:gd name="T8" fmla="*/ 297 w 1009"/>
                  <a:gd name="T9" fmla="*/ 583 h 731"/>
                  <a:gd name="T10" fmla="*/ 461 w 1009"/>
                  <a:gd name="T11" fmla="*/ 525 h 731"/>
                  <a:gd name="T12" fmla="*/ 571 w 1009"/>
                  <a:gd name="T13" fmla="*/ 605 h 731"/>
                  <a:gd name="T14" fmla="*/ 615 w 1009"/>
                  <a:gd name="T15" fmla="*/ 562 h 731"/>
                  <a:gd name="T16" fmla="*/ 605 w 1009"/>
                  <a:gd name="T17" fmla="*/ 593 h 731"/>
                  <a:gd name="T18" fmla="*/ 617 w 1009"/>
                  <a:gd name="T19" fmla="*/ 626 h 731"/>
                  <a:gd name="T20" fmla="*/ 676 w 1009"/>
                  <a:gd name="T21" fmla="*/ 688 h 731"/>
                  <a:gd name="T22" fmla="*/ 769 w 1009"/>
                  <a:gd name="T23" fmla="*/ 692 h 731"/>
                  <a:gd name="T24" fmla="*/ 804 w 1009"/>
                  <a:gd name="T25" fmla="*/ 714 h 731"/>
                  <a:gd name="T26" fmla="*/ 928 w 1009"/>
                  <a:gd name="T27" fmla="*/ 590 h 731"/>
                  <a:gd name="T28" fmla="*/ 980 w 1009"/>
                  <a:gd name="T29" fmla="*/ 509 h 731"/>
                  <a:gd name="T30" fmla="*/ 1004 w 1009"/>
                  <a:gd name="T31" fmla="*/ 392 h 731"/>
                  <a:gd name="T32" fmla="*/ 949 w 1009"/>
                  <a:gd name="T33" fmla="*/ 333 h 731"/>
                  <a:gd name="T34" fmla="*/ 926 w 1009"/>
                  <a:gd name="T35" fmla="*/ 315 h 731"/>
                  <a:gd name="T36" fmla="*/ 803 w 1009"/>
                  <a:gd name="T37" fmla="*/ 96 h 731"/>
                  <a:gd name="T38" fmla="*/ 765 w 1009"/>
                  <a:gd name="T39" fmla="*/ 1 h 731"/>
                  <a:gd name="T40" fmla="*/ 751 w 1009"/>
                  <a:gd name="T41" fmla="*/ 1 h 731"/>
                  <a:gd name="T42" fmla="*/ 688 w 1009"/>
                  <a:gd name="T43" fmla="*/ 179 h 731"/>
                  <a:gd name="T44" fmla="*/ 670 w 1009"/>
                  <a:gd name="T45" fmla="*/ 147 h 731"/>
                  <a:gd name="T46" fmla="*/ 580 w 1009"/>
                  <a:gd name="T47" fmla="*/ 112 h 731"/>
                  <a:gd name="T48" fmla="*/ 581 w 1009"/>
                  <a:gd name="T49" fmla="*/ 72 h 731"/>
                  <a:gd name="T50" fmla="*/ 597 w 1009"/>
                  <a:gd name="T51" fmla="*/ 33 h 731"/>
                  <a:gd name="T52" fmla="*/ 500 w 1009"/>
                  <a:gd name="T53" fmla="*/ 14 h 731"/>
                  <a:gd name="T54" fmla="*/ 467 w 1009"/>
                  <a:gd name="T55" fmla="*/ 40 h 731"/>
                  <a:gd name="T56" fmla="*/ 387 w 1009"/>
                  <a:gd name="T57" fmla="*/ 99 h 731"/>
                  <a:gd name="T58" fmla="*/ 311 w 1009"/>
                  <a:gd name="T59" fmla="*/ 93 h 731"/>
                  <a:gd name="T60" fmla="*/ 275 w 1009"/>
                  <a:gd name="T61" fmla="*/ 125 h 731"/>
                  <a:gd name="T62" fmla="*/ 212 w 1009"/>
                  <a:gd name="T63" fmla="*/ 181 h 731"/>
                  <a:gd name="T64" fmla="*/ 218 w 1009"/>
                  <a:gd name="T65" fmla="*/ 204 h 731"/>
                  <a:gd name="T66" fmla="*/ 274 w 1009"/>
                  <a:gd name="T67" fmla="*/ 146 h 731"/>
                  <a:gd name="T68" fmla="*/ 292 w 1009"/>
                  <a:gd name="T69" fmla="*/ 105 h 731"/>
                  <a:gd name="T70" fmla="*/ 367 w 1009"/>
                  <a:gd name="T71" fmla="*/ 98 h 731"/>
                  <a:gd name="T72" fmla="*/ 436 w 1009"/>
                  <a:gd name="T73" fmla="*/ 55 h 731"/>
                  <a:gd name="T74" fmla="*/ 475 w 1009"/>
                  <a:gd name="T75" fmla="*/ 12 h 731"/>
                  <a:gd name="T76" fmla="*/ 567 w 1009"/>
                  <a:gd name="T77" fmla="*/ 39 h 731"/>
                  <a:gd name="T78" fmla="*/ 604 w 1009"/>
                  <a:gd name="T79" fmla="*/ 57 h 731"/>
                  <a:gd name="T80" fmla="*/ 567 w 1009"/>
                  <a:gd name="T81" fmla="*/ 104 h 731"/>
                  <a:gd name="T82" fmla="*/ 644 w 1009"/>
                  <a:gd name="T83" fmla="*/ 156 h 731"/>
                  <a:gd name="T84" fmla="*/ 680 w 1009"/>
                  <a:gd name="T85" fmla="*/ 166 h 731"/>
                  <a:gd name="T86" fmla="*/ 744 w 1009"/>
                  <a:gd name="T87" fmla="*/ 28 h 731"/>
                  <a:gd name="T88" fmla="*/ 777 w 1009"/>
                  <a:gd name="T89" fmla="*/ 7 h 731"/>
                  <a:gd name="T90" fmla="*/ 831 w 1009"/>
                  <a:gd name="T91" fmla="*/ 129 h 731"/>
                  <a:gd name="T92" fmla="*/ 933 w 1009"/>
                  <a:gd name="T93" fmla="*/ 307 h 731"/>
                  <a:gd name="T94" fmla="*/ 986 w 1009"/>
                  <a:gd name="T95" fmla="*/ 382 h 731"/>
                  <a:gd name="T96" fmla="*/ 994 w 1009"/>
                  <a:gd name="T97" fmla="*/ 413 h 731"/>
                  <a:gd name="T98" fmla="*/ 978 w 1009"/>
                  <a:gd name="T99" fmla="*/ 519 h 731"/>
                  <a:gd name="T100" fmla="*/ 897 w 1009"/>
                  <a:gd name="T101" fmla="*/ 637 h 731"/>
                  <a:gd name="T102" fmla="*/ 794 w 1009"/>
                  <a:gd name="T103" fmla="*/ 718 h 731"/>
                  <a:gd name="T104" fmla="*/ 741 w 1009"/>
                  <a:gd name="T105" fmla="*/ 713 h 731"/>
                  <a:gd name="T106" fmla="*/ 646 w 1009"/>
                  <a:gd name="T107" fmla="*/ 624 h 731"/>
                  <a:gd name="T108" fmla="*/ 590 w 1009"/>
                  <a:gd name="T109" fmla="*/ 628 h 731"/>
                  <a:gd name="T110" fmla="*/ 615 w 1009"/>
                  <a:gd name="T111" fmla="*/ 559 h 731"/>
                  <a:gd name="T112" fmla="*/ 544 w 1009"/>
                  <a:gd name="T113" fmla="*/ 575 h 731"/>
                  <a:gd name="T114" fmla="*/ 447 w 1009"/>
                  <a:gd name="T115" fmla="*/ 523 h 731"/>
                  <a:gd name="T116" fmla="*/ 176 w 1009"/>
                  <a:gd name="T117" fmla="*/ 623 h 731"/>
                  <a:gd name="T118" fmla="*/ 99 w 1009"/>
                  <a:gd name="T119" fmla="*/ 575 h 731"/>
                  <a:gd name="T120" fmla="*/ 6 w 1009"/>
                  <a:gd name="T121" fmla="*/ 380 h 731"/>
                  <a:gd name="T122" fmla="*/ 12 w 1009"/>
                  <a:gd name="T123" fmla="*/ 314 h 731"/>
                  <a:gd name="T124" fmla="*/ 152 w 1009"/>
                  <a:gd name="T125" fmla="*/ 253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009" h="731">
                    <a:moveTo>
                      <a:pt x="168" y="247"/>
                    </a:moveTo>
                    <a:cubicBezTo>
                      <a:pt x="168" y="245"/>
                      <a:pt x="168" y="245"/>
                      <a:pt x="168" y="245"/>
                    </a:cubicBezTo>
                    <a:cubicBezTo>
                      <a:pt x="165" y="245"/>
                      <a:pt x="163" y="246"/>
                      <a:pt x="161" y="247"/>
                    </a:cubicBezTo>
                    <a:cubicBezTo>
                      <a:pt x="159" y="248"/>
                      <a:pt x="157" y="249"/>
                      <a:pt x="154" y="250"/>
                    </a:cubicBezTo>
                    <a:cubicBezTo>
                      <a:pt x="154" y="250"/>
                      <a:pt x="154" y="250"/>
                      <a:pt x="154" y="250"/>
                    </a:cubicBezTo>
                    <a:cubicBezTo>
                      <a:pt x="154" y="251"/>
                      <a:pt x="154" y="251"/>
                      <a:pt x="154" y="251"/>
                    </a:cubicBezTo>
                    <a:cubicBezTo>
                      <a:pt x="154" y="251"/>
                      <a:pt x="153" y="251"/>
                      <a:pt x="152" y="251"/>
                    </a:cubicBezTo>
                    <a:cubicBezTo>
                      <a:pt x="151" y="251"/>
                      <a:pt x="150" y="251"/>
                      <a:pt x="148" y="250"/>
                    </a:cubicBezTo>
                    <a:cubicBezTo>
                      <a:pt x="147" y="250"/>
                      <a:pt x="145" y="250"/>
                      <a:pt x="144" y="250"/>
                    </a:cubicBezTo>
                    <a:cubicBezTo>
                      <a:pt x="143" y="250"/>
                      <a:pt x="141" y="250"/>
                      <a:pt x="141" y="251"/>
                    </a:cubicBezTo>
                    <a:cubicBezTo>
                      <a:pt x="141" y="251"/>
                      <a:pt x="141" y="251"/>
                      <a:pt x="141" y="251"/>
                    </a:cubicBezTo>
                    <a:cubicBezTo>
                      <a:pt x="140" y="251"/>
                      <a:pt x="140" y="251"/>
                      <a:pt x="140" y="251"/>
                    </a:cubicBezTo>
                    <a:cubicBezTo>
                      <a:pt x="135" y="256"/>
                      <a:pt x="128" y="259"/>
                      <a:pt x="121" y="261"/>
                    </a:cubicBezTo>
                    <a:cubicBezTo>
                      <a:pt x="113" y="263"/>
                      <a:pt x="105" y="265"/>
                      <a:pt x="98" y="270"/>
                    </a:cubicBezTo>
                    <a:cubicBezTo>
                      <a:pt x="99" y="271"/>
                      <a:pt x="99" y="271"/>
                      <a:pt x="99" y="271"/>
                    </a:cubicBezTo>
                    <a:cubicBezTo>
                      <a:pt x="99" y="269"/>
                      <a:pt x="99" y="269"/>
                      <a:pt x="99" y="269"/>
                    </a:cubicBezTo>
                    <a:cubicBezTo>
                      <a:pt x="88" y="269"/>
                      <a:pt x="88" y="269"/>
                      <a:pt x="88" y="269"/>
                    </a:cubicBezTo>
                    <a:cubicBezTo>
                      <a:pt x="80" y="269"/>
                      <a:pt x="73" y="273"/>
                      <a:pt x="66" y="277"/>
                    </a:cubicBezTo>
                    <a:cubicBezTo>
                      <a:pt x="60" y="280"/>
                      <a:pt x="54" y="285"/>
                      <a:pt x="47" y="289"/>
                    </a:cubicBezTo>
                    <a:cubicBezTo>
                      <a:pt x="47" y="289"/>
                      <a:pt x="47" y="289"/>
                      <a:pt x="47" y="289"/>
                    </a:cubicBezTo>
                    <a:cubicBezTo>
                      <a:pt x="47" y="289"/>
                      <a:pt x="47" y="289"/>
                      <a:pt x="47" y="289"/>
                    </a:cubicBezTo>
                    <a:cubicBezTo>
                      <a:pt x="36" y="296"/>
                      <a:pt x="31" y="308"/>
                      <a:pt x="23" y="320"/>
                    </a:cubicBezTo>
                    <a:cubicBezTo>
                      <a:pt x="24" y="321"/>
                      <a:pt x="24" y="321"/>
                      <a:pt x="24" y="321"/>
                    </a:cubicBezTo>
                    <a:cubicBezTo>
                      <a:pt x="24" y="320"/>
                      <a:pt x="24" y="320"/>
                      <a:pt x="24" y="320"/>
                    </a:cubicBezTo>
                    <a:cubicBezTo>
                      <a:pt x="24" y="320"/>
                      <a:pt x="23" y="319"/>
                      <a:pt x="23" y="319"/>
                    </a:cubicBezTo>
                    <a:cubicBezTo>
                      <a:pt x="23" y="318"/>
                      <a:pt x="23" y="318"/>
                      <a:pt x="23" y="317"/>
                    </a:cubicBezTo>
                    <a:cubicBezTo>
                      <a:pt x="23" y="315"/>
                      <a:pt x="23" y="313"/>
                      <a:pt x="23" y="311"/>
                    </a:cubicBezTo>
                    <a:cubicBezTo>
                      <a:pt x="23" y="310"/>
                      <a:pt x="23" y="309"/>
                      <a:pt x="22" y="308"/>
                    </a:cubicBezTo>
                    <a:cubicBezTo>
                      <a:pt x="22" y="308"/>
                      <a:pt x="22" y="308"/>
                      <a:pt x="22" y="308"/>
                    </a:cubicBezTo>
                    <a:cubicBezTo>
                      <a:pt x="22" y="308"/>
                      <a:pt x="22" y="308"/>
                      <a:pt x="22" y="308"/>
                    </a:cubicBezTo>
                    <a:cubicBezTo>
                      <a:pt x="20" y="308"/>
                      <a:pt x="19" y="308"/>
                      <a:pt x="19" y="308"/>
                    </a:cubicBezTo>
                    <a:cubicBezTo>
                      <a:pt x="15" y="308"/>
                      <a:pt x="13" y="309"/>
                      <a:pt x="12" y="311"/>
                    </a:cubicBezTo>
                    <a:cubicBezTo>
                      <a:pt x="9" y="313"/>
                      <a:pt x="9" y="317"/>
                      <a:pt x="9" y="321"/>
                    </a:cubicBezTo>
                    <a:cubicBezTo>
                      <a:pt x="9" y="324"/>
                      <a:pt x="9" y="328"/>
                      <a:pt x="7" y="330"/>
                    </a:cubicBezTo>
                    <a:cubicBezTo>
                      <a:pt x="7" y="330"/>
                      <a:pt x="7" y="330"/>
                      <a:pt x="7" y="330"/>
                    </a:cubicBezTo>
                    <a:cubicBezTo>
                      <a:pt x="7" y="330"/>
                      <a:pt x="7" y="330"/>
                      <a:pt x="7" y="330"/>
                    </a:cubicBezTo>
                    <a:cubicBezTo>
                      <a:pt x="7" y="331"/>
                      <a:pt x="6" y="332"/>
                      <a:pt x="6" y="332"/>
                    </a:cubicBezTo>
                    <a:cubicBezTo>
                      <a:pt x="6" y="333"/>
                      <a:pt x="7" y="334"/>
                      <a:pt x="8" y="335"/>
                    </a:cubicBezTo>
                    <a:cubicBezTo>
                      <a:pt x="9" y="336"/>
                      <a:pt x="10" y="337"/>
                      <a:pt x="12" y="337"/>
                    </a:cubicBezTo>
                    <a:cubicBezTo>
                      <a:pt x="13" y="338"/>
                      <a:pt x="15" y="338"/>
                      <a:pt x="15" y="339"/>
                    </a:cubicBezTo>
                    <a:cubicBezTo>
                      <a:pt x="16" y="338"/>
                      <a:pt x="16" y="338"/>
                      <a:pt x="16" y="338"/>
                    </a:cubicBezTo>
                    <a:cubicBezTo>
                      <a:pt x="15" y="338"/>
                      <a:pt x="15" y="338"/>
                      <a:pt x="15" y="338"/>
                    </a:cubicBezTo>
                    <a:cubicBezTo>
                      <a:pt x="15" y="339"/>
                      <a:pt x="15" y="339"/>
                      <a:pt x="15" y="339"/>
                    </a:cubicBezTo>
                    <a:cubicBezTo>
                      <a:pt x="15" y="340"/>
                      <a:pt x="15" y="341"/>
                      <a:pt x="14" y="342"/>
                    </a:cubicBezTo>
                    <a:cubicBezTo>
                      <a:pt x="13" y="343"/>
                      <a:pt x="12" y="344"/>
                      <a:pt x="12" y="346"/>
                    </a:cubicBezTo>
                    <a:cubicBezTo>
                      <a:pt x="12" y="347"/>
                      <a:pt x="12" y="348"/>
                      <a:pt x="13" y="349"/>
                    </a:cubicBezTo>
                    <a:cubicBezTo>
                      <a:pt x="13" y="349"/>
                      <a:pt x="14" y="350"/>
                      <a:pt x="15" y="351"/>
                    </a:cubicBezTo>
                    <a:cubicBezTo>
                      <a:pt x="16" y="350"/>
                      <a:pt x="16" y="350"/>
                      <a:pt x="16" y="350"/>
                    </a:cubicBezTo>
                    <a:cubicBezTo>
                      <a:pt x="16" y="349"/>
                      <a:pt x="16" y="349"/>
                      <a:pt x="16" y="349"/>
                    </a:cubicBezTo>
                    <a:cubicBezTo>
                      <a:pt x="10" y="351"/>
                      <a:pt x="8" y="356"/>
                      <a:pt x="8" y="361"/>
                    </a:cubicBezTo>
                    <a:cubicBezTo>
                      <a:pt x="8" y="366"/>
                      <a:pt x="10" y="372"/>
                      <a:pt x="12" y="377"/>
                    </a:cubicBezTo>
                    <a:cubicBezTo>
                      <a:pt x="13" y="376"/>
                      <a:pt x="13" y="376"/>
                      <a:pt x="13" y="376"/>
                    </a:cubicBezTo>
                    <a:cubicBezTo>
                      <a:pt x="12" y="376"/>
                      <a:pt x="12" y="376"/>
                      <a:pt x="12" y="376"/>
                    </a:cubicBezTo>
                    <a:cubicBezTo>
                      <a:pt x="13" y="376"/>
                      <a:pt x="13" y="376"/>
                      <a:pt x="13" y="376"/>
                    </a:cubicBezTo>
                    <a:cubicBezTo>
                      <a:pt x="12" y="376"/>
                      <a:pt x="12" y="376"/>
                      <a:pt x="12" y="376"/>
                    </a:cubicBezTo>
                    <a:cubicBezTo>
                      <a:pt x="12" y="376"/>
                      <a:pt x="12" y="376"/>
                      <a:pt x="12" y="376"/>
                    </a:cubicBezTo>
                    <a:cubicBezTo>
                      <a:pt x="13" y="376"/>
                      <a:pt x="13" y="376"/>
                      <a:pt x="13" y="376"/>
                    </a:cubicBezTo>
                    <a:cubicBezTo>
                      <a:pt x="12" y="376"/>
                      <a:pt x="12" y="376"/>
                      <a:pt x="12" y="376"/>
                    </a:cubicBezTo>
                    <a:cubicBezTo>
                      <a:pt x="12" y="376"/>
                      <a:pt x="12" y="376"/>
                      <a:pt x="12" y="376"/>
                    </a:cubicBezTo>
                    <a:cubicBezTo>
                      <a:pt x="12" y="376"/>
                      <a:pt x="12" y="376"/>
                      <a:pt x="12" y="376"/>
                    </a:cubicBezTo>
                    <a:cubicBezTo>
                      <a:pt x="12" y="376"/>
                      <a:pt x="12" y="376"/>
                      <a:pt x="12" y="376"/>
                    </a:cubicBezTo>
                    <a:cubicBezTo>
                      <a:pt x="12" y="376"/>
                      <a:pt x="12" y="376"/>
                      <a:pt x="12" y="376"/>
                    </a:cubicBezTo>
                    <a:cubicBezTo>
                      <a:pt x="12" y="376"/>
                      <a:pt x="12" y="376"/>
                      <a:pt x="12" y="376"/>
                    </a:cubicBezTo>
                    <a:cubicBezTo>
                      <a:pt x="12" y="376"/>
                      <a:pt x="12" y="376"/>
                      <a:pt x="11" y="376"/>
                    </a:cubicBezTo>
                    <a:cubicBezTo>
                      <a:pt x="10" y="376"/>
                      <a:pt x="8" y="377"/>
                      <a:pt x="6" y="377"/>
                    </a:cubicBezTo>
                    <a:cubicBezTo>
                      <a:pt x="5" y="377"/>
                      <a:pt x="3" y="378"/>
                      <a:pt x="2" y="380"/>
                    </a:cubicBezTo>
                    <a:cubicBezTo>
                      <a:pt x="2" y="380"/>
                      <a:pt x="2" y="380"/>
                      <a:pt x="2" y="380"/>
                    </a:cubicBezTo>
                    <a:cubicBezTo>
                      <a:pt x="2" y="381"/>
                      <a:pt x="2" y="381"/>
                      <a:pt x="2" y="381"/>
                    </a:cubicBezTo>
                    <a:cubicBezTo>
                      <a:pt x="1" y="383"/>
                      <a:pt x="0" y="385"/>
                      <a:pt x="0" y="388"/>
                    </a:cubicBezTo>
                    <a:cubicBezTo>
                      <a:pt x="0" y="392"/>
                      <a:pt x="2" y="396"/>
                      <a:pt x="2" y="400"/>
                    </a:cubicBezTo>
                    <a:cubicBezTo>
                      <a:pt x="2" y="408"/>
                      <a:pt x="7" y="415"/>
                      <a:pt x="10" y="422"/>
                    </a:cubicBezTo>
                    <a:cubicBezTo>
                      <a:pt x="10" y="423"/>
                      <a:pt x="10" y="423"/>
                      <a:pt x="10" y="423"/>
                    </a:cubicBezTo>
                    <a:cubicBezTo>
                      <a:pt x="19" y="423"/>
                      <a:pt x="19" y="423"/>
                      <a:pt x="19" y="423"/>
                    </a:cubicBezTo>
                    <a:cubicBezTo>
                      <a:pt x="19" y="422"/>
                      <a:pt x="19" y="422"/>
                      <a:pt x="19" y="422"/>
                    </a:cubicBezTo>
                    <a:cubicBezTo>
                      <a:pt x="18" y="423"/>
                      <a:pt x="18" y="423"/>
                      <a:pt x="18" y="423"/>
                    </a:cubicBezTo>
                    <a:cubicBezTo>
                      <a:pt x="31" y="434"/>
                      <a:pt x="39" y="449"/>
                      <a:pt x="47" y="465"/>
                    </a:cubicBezTo>
                    <a:cubicBezTo>
                      <a:pt x="48" y="465"/>
                      <a:pt x="48" y="465"/>
                      <a:pt x="48" y="465"/>
                    </a:cubicBezTo>
                    <a:cubicBezTo>
                      <a:pt x="47" y="465"/>
                      <a:pt x="47" y="465"/>
                      <a:pt x="47" y="465"/>
                    </a:cubicBezTo>
                    <a:cubicBezTo>
                      <a:pt x="50" y="472"/>
                      <a:pt x="55" y="476"/>
                      <a:pt x="60" y="481"/>
                    </a:cubicBezTo>
                    <a:cubicBezTo>
                      <a:pt x="65" y="486"/>
                      <a:pt x="70" y="491"/>
                      <a:pt x="74" y="497"/>
                    </a:cubicBezTo>
                    <a:cubicBezTo>
                      <a:pt x="75" y="496"/>
                      <a:pt x="75" y="496"/>
                      <a:pt x="75" y="496"/>
                    </a:cubicBezTo>
                    <a:cubicBezTo>
                      <a:pt x="74" y="496"/>
                      <a:pt x="74" y="496"/>
                      <a:pt x="74" y="496"/>
                    </a:cubicBezTo>
                    <a:cubicBezTo>
                      <a:pt x="75" y="500"/>
                      <a:pt x="75" y="504"/>
                      <a:pt x="75" y="508"/>
                    </a:cubicBezTo>
                    <a:cubicBezTo>
                      <a:pt x="76" y="512"/>
                      <a:pt x="76" y="517"/>
                      <a:pt x="79" y="521"/>
                    </a:cubicBezTo>
                    <a:cubicBezTo>
                      <a:pt x="80" y="520"/>
                      <a:pt x="80" y="520"/>
                      <a:pt x="80" y="520"/>
                    </a:cubicBezTo>
                    <a:cubicBezTo>
                      <a:pt x="79" y="521"/>
                      <a:pt x="79" y="521"/>
                      <a:pt x="79" y="521"/>
                    </a:cubicBezTo>
                    <a:cubicBezTo>
                      <a:pt x="82" y="527"/>
                      <a:pt x="88" y="534"/>
                      <a:pt x="92" y="541"/>
                    </a:cubicBezTo>
                    <a:cubicBezTo>
                      <a:pt x="97" y="548"/>
                      <a:pt x="100" y="556"/>
                      <a:pt x="100" y="563"/>
                    </a:cubicBezTo>
                    <a:cubicBezTo>
                      <a:pt x="100" y="567"/>
                      <a:pt x="100" y="571"/>
                      <a:pt x="98" y="575"/>
                    </a:cubicBezTo>
                    <a:cubicBezTo>
                      <a:pt x="98" y="575"/>
                      <a:pt x="98" y="575"/>
                      <a:pt x="98" y="575"/>
                    </a:cubicBezTo>
                    <a:cubicBezTo>
                      <a:pt x="98" y="575"/>
                      <a:pt x="98" y="575"/>
                      <a:pt x="98" y="575"/>
                    </a:cubicBezTo>
                    <a:cubicBezTo>
                      <a:pt x="98" y="576"/>
                      <a:pt x="98" y="577"/>
                      <a:pt x="99" y="578"/>
                    </a:cubicBezTo>
                    <a:cubicBezTo>
                      <a:pt x="100" y="581"/>
                      <a:pt x="104" y="584"/>
                      <a:pt x="106" y="586"/>
                    </a:cubicBezTo>
                    <a:cubicBezTo>
                      <a:pt x="107" y="585"/>
                      <a:pt x="107" y="585"/>
                      <a:pt x="107" y="585"/>
                    </a:cubicBezTo>
                    <a:cubicBezTo>
                      <a:pt x="106" y="585"/>
                      <a:pt x="106" y="585"/>
                      <a:pt x="106" y="585"/>
                    </a:cubicBezTo>
                    <a:cubicBezTo>
                      <a:pt x="106" y="585"/>
                      <a:pt x="106" y="585"/>
                      <a:pt x="106" y="585"/>
                    </a:cubicBezTo>
                    <a:cubicBezTo>
                      <a:pt x="106" y="585"/>
                      <a:pt x="105" y="585"/>
                      <a:pt x="104" y="586"/>
                    </a:cubicBezTo>
                    <a:cubicBezTo>
                      <a:pt x="103" y="587"/>
                      <a:pt x="101" y="588"/>
                      <a:pt x="100" y="588"/>
                    </a:cubicBezTo>
                    <a:cubicBezTo>
                      <a:pt x="98" y="589"/>
                      <a:pt x="96" y="590"/>
                      <a:pt x="95" y="591"/>
                    </a:cubicBezTo>
                    <a:cubicBezTo>
                      <a:pt x="95" y="591"/>
                      <a:pt x="95" y="591"/>
                      <a:pt x="95" y="591"/>
                    </a:cubicBezTo>
                    <a:cubicBezTo>
                      <a:pt x="95" y="592"/>
                      <a:pt x="95" y="592"/>
                      <a:pt x="95" y="592"/>
                    </a:cubicBezTo>
                    <a:cubicBezTo>
                      <a:pt x="95" y="596"/>
                      <a:pt x="95" y="600"/>
                      <a:pt x="96" y="604"/>
                    </a:cubicBezTo>
                    <a:cubicBezTo>
                      <a:pt x="97" y="607"/>
                      <a:pt x="99" y="611"/>
                      <a:pt x="104" y="612"/>
                    </a:cubicBezTo>
                    <a:cubicBezTo>
                      <a:pt x="104" y="612"/>
                      <a:pt x="104" y="612"/>
                      <a:pt x="104" y="612"/>
                    </a:cubicBezTo>
                    <a:cubicBezTo>
                      <a:pt x="104" y="612"/>
                      <a:pt x="104" y="612"/>
                      <a:pt x="104" y="612"/>
                    </a:cubicBezTo>
                    <a:cubicBezTo>
                      <a:pt x="111" y="613"/>
                      <a:pt x="117" y="617"/>
                      <a:pt x="123" y="621"/>
                    </a:cubicBezTo>
                    <a:cubicBezTo>
                      <a:pt x="130" y="624"/>
                      <a:pt x="136" y="628"/>
                      <a:pt x="143" y="628"/>
                    </a:cubicBezTo>
                    <a:cubicBezTo>
                      <a:pt x="146" y="628"/>
                      <a:pt x="148" y="627"/>
                      <a:pt x="150" y="627"/>
                    </a:cubicBezTo>
                    <a:cubicBezTo>
                      <a:pt x="150" y="627"/>
                      <a:pt x="150" y="627"/>
                      <a:pt x="150" y="627"/>
                    </a:cubicBezTo>
                    <a:cubicBezTo>
                      <a:pt x="150" y="627"/>
                      <a:pt x="150" y="627"/>
                      <a:pt x="150" y="627"/>
                    </a:cubicBezTo>
                    <a:cubicBezTo>
                      <a:pt x="152" y="625"/>
                      <a:pt x="154" y="625"/>
                      <a:pt x="157" y="625"/>
                    </a:cubicBezTo>
                    <a:cubicBezTo>
                      <a:pt x="161" y="625"/>
                      <a:pt x="166" y="626"/>
                      <a:pt x="170" y="626"/>
                    </a:cubicBezTo>
                    <a:cubicBezTo>
                      <a:pt x="173" y="626"/>
                      <a:pt x="175" y="626"/>
                      <a:pt x="177" y="624"/>
                    </a:cubicBezTo>
                    <a:cubicBezTo>
                      <a:pt x="177" y="624"/>
                      <a:pt x="177" y="624"/>
                      <a:pt x="177" y="624"/>
                    </a:cubicBezTo>
                    <a:cubicBezTo>
                      <a:pt x="177" y="624"/>
                      <a:pt x="177" y="624"/>
                      <a:pt x="177" y="624"/>
                    </a:cubicBezTo>
                    <a:cubicBezTo>
                      <a:pt x="182" y="618"/>
                      <a:pt x="189" y="615"/>
                      <a:pt x="195" y="611"/>
                    </a:cubicBezTo>
                    <a:cubicBezTo>
                      <a:pt x="201" y="607"/>
                      <a:pt x="207" y="602"/>
                      <a:pt x="212" y="595"/>
                    </a:cubicBezTo>
                    <a:cubicBezTo>
                      <a:pt x="211" y="594"/>
                      <a:pt x="211" y="594"/>
                      <a:pt x="211" y="594"/>
                    </a:cubicBezTo>
                    <a:cubicBezTo>
                      <a:pt x="211" y="595"/>
                      <a:pt x="211" y="595"/>
                      <a:pt x="211" y="595"/>
                    </a:cubicBezTo>
                    <a:cubicBezTo>
                      <a:pt x="213" y="594"/>
                      <a:pt x="215" y="592"/>
                      <a:pt x="218" y="591"/>
                    </a:cubicBezTo>
                    <a:cubicBezTo>
                      <a:pt x="221" y="589"/>
                      <a:pt x="224" y="588"/>
                      <a:pt x="227" y="588"/>
                    </a:cubicBezTo>
                    <a:cubicBezTo>
                      <a:pt x="240" y="588"/>
                      <a:pt x="253" y="590"/>
                      <a:pt x="265" y="590"/>
                    </a:cubicBezTo>
                    <a:cubicBezTo>
                      <a:pt x="276" y="590"/>
                      <a:pt x="287" y="589"/>
                      <a:pt x="297" y="583"/>
                    </a:cubicBezTo>
                    <a:cubicBezTo>
                      <a:pt x="297" y="583"/>
                      <a:pt x="297" y="583"/>
                      <a:pt x="297" y="583"/>
                    </a:cubicBezTo>
                    <a:cubicBezTo>
                      <a:pt x="297" y="583"/>
                      <a:pt x="297" y="583"/>
                      <a:pt x="297" y="583"/>
                    </a:cubicBezTo>
                    <a:cubicBezTo>
                      <a:pt x="301" y="581"/>
                      <a:pt x="303" y="576"/>
                      <a:pt x="305" y="571"/>
                    </a:cubicBezTo>
                    <a:cubicBezTo>
                      <a:pt x="308" y="566"/>
                      <a:pt x="310" y="562"/>
                      <a:pt x="315" y="559"/>
                    </a:cubicBezTo>
                    <a:cubicBezTo>
                      <a:pt x="315" y="558"/>
                      <a:pt x="315" y="558"/>
                      <a:pt x="315" y="558"/>
                    </a:cubicBezTo>
                    <a:cubicBezTo>
                      <a:pt x="315" y="560"/>
                      <a:pt x="315" y="560"/>
                      <a:pt x="315" y="560"/>
                    </a:cubicBezTo>
                    <a:cubicBezTo>
                      <a:pt x="323" y="557"/>
                      <a:pt x="328" y="555"/>
                      <a:pt x="339" y="555"/>
                    </a:cubicBezTo>
                    <a:cubicBezTo>
                      <a:pt x="340" y="555"/>
                      <a:pt x="342" y="554"/>
                      <a:pt x="343" y="553"/>
                    </a:cubicBezTo>
                    <a:cubicBezTo>
                      <a:pt x="344" y="551"/>
                      <a:pt x="345" y="549"/>
                      <a:pt x="345" y="547"/>
                    </a:cubicBezTo>
                    <a:cubicBezTo>
                      <a:pt x="346" y="547"/>
                      <a:pt x="346" y="546"/>
                      <a:pt x="346" y="546"/>
                    </a:cubicBezTo>
                    <a:cubicBezTo>
                      <a:pt x="347" y="545"/>
                      <a:pt x="347" y="545"/>
                      <a:pt x="347" y="545"/>
                    </a:cubicBezTo>
                    <a:cubicBezTo>
                      <a:pt x="347" y="545"/>
                      <a:pt x="347" y="545"/>
                      <a:pt x="347" y="545"/>
                    </a:cubicBezTo>
                    <a:cubicBezTo>
                      <a:pt x="347" y="545"/>
                      <a:pt x="347" y="545"/>
                      <a:pt x="347" y="545"/>
                    </a:cubicBezTo>
                    <a:cubicBezTo>
                      <a:pt x="347" y="545"/>
                      <a:pt x="347" y="545"/>
                      <a:pt x="347" y="545"/>
                    </a:cubicBezTo>
                    <a:cubicBezTo>
                      <a:pt x="347" y="545"/>
                      <a:pt x="347" y="545"/>
                      <a:pt x="347" y="545"/>
                    </a:cubicBezTo>
                    <a:cubicBezTo>
                      <a:pt x="347" y="545"/>
                      <a:pt x="347" y="545"/>
                      <a:pt x="347" y="545"/>
                    </a:cubicBezTo>
                    <a:cubicBezTo>
                      <a:pt x="347" y="545"/>
                      <a:pt x="347" y="545"/>
                      <a:pt x="347" y="545"/>
                    </a:cubicBezTo>
                    <a:cubicBezTo>
                      <a:pt x="368" y="545"/>
                      <a:pt x="387" y="535"/>
                      <a:pt x="403" y="528"/>
                    </a:cubicBezTo>
                    <a:cubicBezTo>
                      <a:pt x="413" y="524"/>
                      <a:pt x="429" y="521"/>
                      <a:pt x="443" y="521"/>
                    </a:cubicBezTo>
                    <a:cubicBezTo>
                      <a:pt x="443" y="522"/>
                      <a:pt x="443" y="522"/>
                      <a:pt x="443" y="522"/>
                    </a:cubicBezTo>
                    <a:cubicBezTo>
                      <a:pt x="444" y="522"/>
                      <a:pt x="444" y="523"/>
                      <a:pt x="445" y="524"/>
                    </a:cubicBezTo>
                    <a:cubicBezTo>
                      <a:pt x="445" y="524"/>
                      <a:pt x="445" y="525"/>
                      <a:pt x="446" y="525"/>
                    </a:cubicBezTo>
                    <a:cubicBezTo>
                      <a:pt x="446" y="526"/>
                      <a:pt x="447" y="526"/>
                      <a:pt x="448" y="526"/>
                    </a:cubicBezTo>
                    <a:cubicBezTo>
                      <a:pt x="448" y="525"/>
                      <a:pt x="448" y="525"/>
                      <a:pt x="448" y="525"/>
                    </a:cubicBezTo>
                    <a:cubicBezTo>
                      <a:pt x="448" y="526"/>
                      <a:pt x="448" y="526"/>
                      <a:pt x="448" y="526"/>
                    </a:cubicBezTo>
                    <a:cubicBezTo>
                      <a:pt x="449" y="526"/>
                      <a:pt x="450" y="526"/>
                      <a:pt x="452" y="526"/>
                    </a:cubicBezTo>
                    <a:cubicBezTo>
                      <a:pt x="455" y="526"/>
                      <a:pt x="458" y="526"/>
                      <a:pt x="461" y="525"/>
                    </a:cubicBezTo>
                    <a:cubicBezTo>
                      <a:pt x="464" y="524"/>
                      <a:pt x="466" y="523"/>
                      <a:pt x="468" y="523"/>
                    </a:cubicBezTo>
                    <a:cubicBezTo>
                      <a:pt x="468" y="523"/>
                      <a:pt x="468" y="523"/>
                      <a:pt x="468" y="523"/>
                    </a:cubicBezTo>
                    <a:cubicBezTo>
                      <a:pt x="479" y="533"/>
                      <a:pt x="491" y="533"/>
                      <a:pt x="501" y="533"/>
                    </a:cubicBezTo>
                    <a:cubicBezTo>
                      <a:pt x="502" y="533"/>
                      <a:pt x="502" y="533"/>
                      <a:pt x="502" y="533"/>
                    </a:cubicBezTo>
                    <a:cubicBezTo>
                      <a:pt x="502" y="534"/>
                      <a:pt x="503" y="534"/>
                      <a:pt x="503" y="534"/>
                    </a:cubicBezTo>
                    <a:cubicBezTo>
                      <a:pt x="503" y="535"/>
                      <a:pt x="503" y="536"/>
                      <a:pt x="503" y="537"/>
                    </a:cubicBezTo>
                    <a:cubicBezTo>
                      <a:pt x="503" y="538"/>
                      <a:pt x="503" y="538"/>
                      <a:pt x="503" y="538"/>
                    </a:cubicBezTo>
                    <a:cubicBezTo>
                      <a:pt x="504" y="538"/>
                      <a:pt x="504" y="538"/>
                      <a:pt x="504" y="538"/>
                    </a:cubicBezTo>
                    <a:cubicBezTo>
                      <a:pt x="506" y="537"/>
                      <a:pt x="508" y="537"/>
                      <a:pt x="510" y="537"/>
                    </a:cubicBezTo>
                    <a:cubicBezTo>
                      <a:pt x="517" y="537"/>
                      <a:pt x="522" y="540"/>
                      <a:pt x="525" y="546"/>
                    </a:cubicBezTo>
                    <a:cubicBezTo>
                      <a:pt x="529" y="551"/>
                      <a:pt x="531" y="557"/>
                      <a:pt x="532" y="563"/>
                    </a:cubicBezTo>
                    <a:cubicBezTo>
                      <a:pt x="532" y="564"/>
                      <a:pt x="532" y="564"/>
                      <a:pt x="532" y="564"/>
                    </a:cubicBezTo>
                    <a:cubicBezTo>
                      <a:pt x="533" y="564"/>
                      <a:pt x="533" y="564"/>
                      <a:pt x="533" y="564"/>
                    </a:cubicBezTo>
                    <a:cubicBezTo>
                      <a:pt x="536" y="564"/>
                      <a:pt x="538" y="564"/>
                      <a:pt x="541" y="565"/>
                    </a:cubicBezTo>
                    <a:cubicBezTo>
                      <a:pt x="543" y="565"/>
                      <a:pt x="544" y="566"/>
                      <a:pt x="546" y="569"/>
                    </a:cubicBezTo>
                    <a:cubicBezTo>
                      <a:pt x="547" y="568"/>
                      <a:pt x="547" y="568"/>
                      <a:pt x="547" y="568"/>
                    </a:cubicBezTo>
                    <a:cubicBezTo>
                      <a:pt x="546" y="567"/>
                      <a:pt x="546" y="567"/>
                      <a:pt x="546" y="567"/>
                    </a:cubicBezTo>
                    <a:cubicBezTo>
                      <a:pt x="544" y="568"/>
                      <a:pt x="544" y="570"/>
                      <a:pt x="543" y="571"/>
                    </a:cubicBezTo>
                    <a:cubicBezTo>
                      <a:pt x="543" y="573"/>
                      <a:pt x="543" y="574"/>
                      <a:pt x="543" y="575"/>
                    </a:cubicBezTo>
                    <a:cubicBezTo>
                      <a:pt x="543" y="576"/>
                      <a:pt x="543" y="576"/>
                      <a:pt x="543" y="576"/>
                    </a:cubicBezTo>
                    <a:cubicBezTo>
                      <a:pt x="544" y="576"/>
                      <a:pt x="544" y="576"/>
                      <a:pt x="544" y="576"/>
                    </a:cubicBezTo>
                    <a:cubicBezTo>
                      <a:pt x="550" y="579"/>
                      <a:pt x="554" y="583"/>
                      <a:pt x="556" y="587"/>
                    </a:cubicBezTo>
                    <a:cubicBezTo>
                      <a:pt x="558" y="592"/>
                      <a:pt x="559" y="598"/>
                      <a:pt x="559" y="604"/>
                    </a:cubicBezTo>
                    <a:cubicBezTo>
                      <a:pt x="559" y="605"/>
                      <a:pt x="559" y="605"/>
                      <a:pt x="559" y="605"/>
                    </a:cubicBezTo>
                    <a:cubicBezTo>
                      <a:pt x="571" y="605"/>
                      <a:pt x="571" y="605"/>
                      <a:pt x="571" y="605"/>
                    </a:cubicBezTo>
                    <a:cubicBezTo>
                      <a:pt x="571" y="605"/>
                      <a:pt x="571" y="605"/>
                      <a:pt x="571" y="605"/>
                    </a:cubicBezTo>
                    <a:cubicBezTo>
                      <a:pt x="574" y="604"/>
                      <a:pt x="576" y="602"/>
                      <a:pt x="577" y="599"/>
                    </a:cubicBezTo>
                    <a:cubicBezTo>
                      <a:pt x="580" y="596"/>
                      <a:pt x="581" y="592"/>
                      <a:pt x="583" y="589"/>
                    </a:cubicBezTo>
                    <a:cubicBezTo>
                      <a:pt x="584" y="587"/>
                      <a:pt x="585" y="586"/>
                      <a:pt x="586" y="585"/>
                    </a:cubicBezTo>
                    <a:cubicBezTo>
                      <a:pt x="588" y="584"/>
                      <a:pt x="590" y="584"/>
                      <a:pt x="592" y="584"/>
                    </a:cubicBezTo>
                    <a:cubicBezTo>
                      <a:pt x="593" y="584"/>
                      <a:pt x="593" y="584"/>
                      <a:pt x="593" y="584"/>
                    </a:cubicBezTo>
                    <a:cubicBezTo>
                      <a:pt x="593" y="582"/>
                      <a:pt x="593" y="582"/>
                      <a:pt x="593" y="582"/>
                    </a:cubicBezTo>
                    <a:cubicBezTo>
                      <a:pt x="593" y="580"/>
                      <a:pt x="594" y="579"/>
                      <a:pt x="594" y="577"/>
                    </a:cubicBezTo>
                    <a:cubicBezTo>
                      <a:pt x="595" y="576"/>
                      <a:pt x="597" y="575"/>
                      <a:pt x="598" y="574"/>
                    </a:cubicBezTo>
                    <a:cubicBezTo>
                      <a:pt x="597" y="573"/>
                      <a:pt x="597" y="573"/>
                      <a:pt x="597" y="573"/>
                    </a:cubicBezTo>
                    <a:cubicBezTo>
                      <a:pt x="597" y="574"/>
                      <a:pt x="597" y="574"/>
                      <a:pt x="597" y="574"/>
                    </a:cubicBezTo>
                    <a:cubicBezTo>
                      <a:pt x="598" y="574"/>
                      <a:pt x="599" y="574"/>
                      <a:pt x="600" y="575"/>
                    </a:cubicBezTo>
                    <a:cubicBezTo>
                      <a:pt x="601" y="575"/>
                      <a:pt x="601" y="576"/>
                      <a:pt x="601" y="576"/>
                    </a:cubicBezTo>
                    <a:cubicBezTo>
                      <a:pt x="602" y="576"/>
                      <a:pt x="602" y="576"/>
                      <a:pt x="602" y="576"/>
                    </a:cubicBezTo>
                    <a:cubicBezTo>
                      <a:pt x="602" y="576"/>
                      <a:pt x="602" y="576"/>
                      <a:pt x="602" y="576"/>
                    </a:cubicBezTo>
                    <a:cubicBezTo>
                      <a:pt x="602" y="576"/>
                      <a:pt x="602" y="576"/>
                      <a:pt x="602" y="576"/>
                    </a:cubicBezTo>
                    <a:cubicBezTo>
                      <a:pt x="603" y="576"/>
                      <a:pt x="603" y="576"/>
                      <a:pt x="603" y="576"/>
                    </a:cubicBezTo>
                    <a:cubicBezTo>
                      <a:pt x="607" y="575"/>
                      <a:pt x="610" y="571"/>
                      <a:pt x="612" y="568"/>
                    </a:cubicBezTo>
                    <a:cubicBezTo>
                      <a:pt x="613" y="566"/>
                      <a:pt x="614" y="564"/>
                      <a:pt x="614" y="563"/>
                    </a:cubicBezTo>
                    <a:cubicBezTo>
                      <a:pt x="615" y="563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1"/>
                      <a:pt x="615" y="561"/>
                      <a:pt x="615" y="561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1"/>
                      <a:pt x="615" y="561"/>
                      <a:pt x="615" y="561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1"/>
                      <a:pt x="615" y="561"/>
                      <a:pt x="615" y="561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1"/>
                      <a:pt x="615" y="561"/>
                      <a:pt x="615" y="561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7" y="562"/>
                      <a:pt x="617" y="563"/>
                      <a:pt x="618" y="564"/>
                    </a:cubicBezTo>
                    <a:cubicBezTo>
                      <a:pt x="618" y="564"/>
                      <a:pt x="618" y="565"/>
                      <a:pt x="618" y="566"/>
                    </a:cubicBezTo>
                    <a:cubicBezTo>
                      <a:pt x="618" y="569"/>
                      <a:pt x="616" y="574"/>
                      <a:pt x="613" y="578"/>
                    </a:cubicBezTo>
                    <a:cubicBezTo>
                      <a:pt x="610" y="583"/>
                      <a:pt x="606" y="588"/>
                      <a:pt x="604" y="591"/>
                    </a:cubicBezTo>
                    <a:cubicBezTo>
                      <a:pt x="604" y="592"/>
                      <a:pt x="604" y="592"/>
                      <a:pt x="604" y="592"/>
                    </a:cubicBezTo>
                    <a:cubicBezTo>
                      <a:pt x="604" y="593"/>
                      <a:pt x="604" y="593"/>
                      <a:pt x="604" y="593"/>
                    </a:cubicBezTo>
                    <a:cubicBezTo>
                      <a:pt x="605" y="593"/>
                      <a:pt x="605" y="593"/>
                      <a:pt x="605" y="593"/>
                    </a:cubicBezTo>
                    <a:cubicBezTo>
                      <a:pt x="605" y="593"/>
                      <a:pt x="605" y="594"/>
                      <a:pt x="606" y="594"/>
                    </a:cubicBezTo>
                    <a:cubicBezTo>
                      <a:pt x="606" y="595"/>
                      <a:pt x="607" y="596"/>
                      <a:pt x="607" y="597"/>
                    </a:cubicBezTo>
                    <a:cubicBezTo>
                      <a:pt x="608" y="597"/>
                      <a:pt x="608" y="597"/>
                      <a:pt x="608" y="597"/>
                    </a:cubicBezTo>
                    <a:cubicBezTo>
                      <a:pt x="607" y="596"/>
                      <a:pt x="607" y="596"/>
                      <a:pt x="607" y="596"/>
                    </a:cubicBezTo>
                    <a:cubicBezTo>
                      <a:pt x="605" y="598"/>
                      <a:pt x="602" y="601"/>
                      <a:pt x="600" y="604"/>
                    </a:cubicBezTo>
                    <a:cubicBezTo>
                      <a:pt x="598" y="607"/>
                      <a:pt x="596" y="610"/>
                      <a:pt x="596" y="613"/>
                    </a:cubicBezTo>
                    <a:cubicBezTo>
                      <a:pt x="596" y="614"/>
                      <a:pt x="596" y="615"/>
                      <a:pt x="597" y="617"/>
                    </a:cubicBezTo>
                    <a:cubicBezTo>
                      <a:pt x="598" y="618"/>
                      <a:pt x="600" y="619"/>
                      <a:pt x="602" y="619"/>
                    </a:cubicBezTo>
                    <a:cubicBezTo>
                      <a:pt x="603" y="618"/>
                      <a:pt x="603" y="618"/>
                      <a:pt x="603" y="618"/>
                    </a:cubicBezTo>
                    <a:cubicBezTo>
                      <a:pt x="602" y="617"/>
                      <a:pt x="602" y="617"/>
                      <a:pt x="602" y="617"/>
                    </a:cubicBezTo>
                    <a:cubicBezTo>
                      <a:pt x="600" y="618"/>
                      <a:pt x="596" y="619"/>
                      <a:pt x="594" y="620"/>
                    </a:cubicBezTo>
                    <a:cubicBezTo>
                      <a:pt x="592" y="620"/>
                      <a:pt x="591" y="621"/>
                      <a:pt x="590" y="622"/>
                    </a:cubicBezTo>
                    <a:cubicBezTo>
                      <a:pt x="588" y="623"/>
                      <a:pt x="588" y="624"/>
                      <a:pt x="588" y="626"/>
                    </a:cubicBezTo>
                    <a:cubicBezTo>
                      <a:pt x="588" y="627"/>
                      <a:pt x="588" y="627"/>
                      <a:pt x="588" y="628"/>
                    </a:cubicBezTo>
                    <a:cubicBezTo>
                      <a:pt x="589" y="628"/>
                      <a:pt x="589" y="628"/>
                      <a:pt x="589" y="628"/>
                    </a:cubicBezTo>
                    <a:cubicBezTo>
                      <a:pt x="588" y="628"/>
                      <a:pt x="588" y="628"/>
                      <a:pt x="588" y="628"/>
                    </a:cubicBezTo>
                    <a:cubicBezTo>
                      <a:pt x="589" y="632"/>
                      <a:pt x="591" y="636"/>
                      <a:pt x="594" y="638"/>
                    </a:cubicBezTo>
                    <a:cubicBezTo>
                      <a:pt x="597" y="640"/>
                      <a:pt x="601" y="641"/>
                      <a:pt x="605" y="641"/>
                    </a:cubicBezTo>
                    <a:cubicBezTo>
                      <a:pt x="612" y="641"/>
                      <a:pt x="620" y="638"/>
                      <a:pt x="625" y="631"/>
                    </a:cubicBezTo>
                    <a:cubicBezTo>
                      <a:pt x="625" y="631"/>
                      <a:pt x="625" y="631"/>
                      <a:pt x="625" y="631"/>
                    </a:cubicBezTo>
                    <a:cubicBezTo>
                      <a:pt x="625" y="630"/>
                      <a:pt x="625" y="630"/>
                      <a:pt x="625" y="630"/>
                    </a:cubicBezTo>
                    <a:cubicBezTo>
                      <a:pt x="625" y="630"/>
                      <a:pt x="625" y="629"/>
                      <a:pt x="624" y="629"/>
                    </a:cubicBezTo>
                    <a:cubicBezTo>
                      <a:pt x="624" y="628"/>
                      <a:pt x="623" y="628"/>
                      <a:pt x="622" y="627"/>
                    </a:cubicBezTo>
                    <a:cubicBezTo>
                      <a:pt x="621" y="627"/>
                      <a:pt x="619" y="627"/>
                      <a:pt x="618" y="626"/>
                    </a:cubicBezTo>
                    <a:cubicBezTo>
                      <a:pt x="618" y="626"/>
                      <a:pt x="617" y="626"/>
                      <a:pt x="617" y="626"/>
                    </a:cubicBezTo>
                    <a:cubicBezTo>
                      <a:pt x="617" y="626"/>
                      <a:pt x="617" y="626"/>
                      <a:pt x="617" y="626"/>
                    </a:cubicBezTo>
                    <a:cubicBezTo>
                      <a:pt x="617" y="626"/>
                      <a:pt x="617" y="626"/>
                      <a:pt x="617" y="626"/>
                    </a:cubicBezTo>
                    <a:cubicBezTo>
                      <a:pt x="617" y="626"/>
                      <a:pt x="617" y="626"/>
                      <a:pt x="617" y="626"/>
                    </a:cubicBezTo>
                    <a:cubicBezTo>
                      <a:pt x="617" y="626"/>
                      <a:pt x="617" y="626"/>
                      <a:pt x="617" y="626"/>
                    </a:cubicBezTo>
                    <a:cubicBezTo>
                      <a:pt x="617" y="626"/>
                      <a:pt x="617" y="626"/>
                      <a:pt x="617" y="626"/>
                    </a:cubicBezTo>
                    <a:cubicBezTo>
                      <a:pt x="617" y="626"/>
                      <a:pt x="617" y="626"/>
                      <a:pt x="617" y="626"/>
                    </a:cubicBezTo>
                    <a:cubicBezTo>
                      <a:pt x="616" y="626"/>
                      <a:pt x="616" y="626"/>
                      <a:pt x="616" y="626"/>
                    </a:cubicBezTo>
                    <a:cubicBezTo>
                      <a:pt x="617" y="626"/>
                      <a:pt x="617" y="626"/>
                      <a:pt x="617" y="626"/>
                    </a:cubicBezTo>
                    <a:cubicBezTo>
                      <a:pt x="619" y="624"/>
                      <a:pt x="621" y="623"/>
                      <a:pt x="623" y="623"/>
                    </a:cubicBezTo>
                    <a:cubicBezTo>
                      <a:pt x="628" y="623"/>
                      <a:pt x="632" y="625"/>
                      <a:pt x="637" y="625"/>
                    </a:cubicBezTo>
                    <a:cubicBezTo>
                      <a:pt x="638" y="625"/>
                      <a:pt x="639" y="625"/>
                      <a:pt x="640" y="625"/>
                    </a:cubicBezTo>
                    <a:cubicBezTo>
                      <a:pt x="642" y="624"/>
                      <a:pt x="643" y="623"/>
                      <a:pt x="644" y="621"/>
                    </a:cubicBezTo>
                    <a:cubicBezTo>
                      <a:pt x="643" y="621"/>
                      <a:pt x="643" y="621"/>
                      <a:pt x="643" y="621"/>
                    </a:cubicBezTo>
                    <a:cubicBezTo>
                      <a:pt x="642" y="622"/>
                      <a:pt x="642" y="622"/>
                      <a:pt x="642" y="622"/>
                    </a:cubicBezTo>
                    <a:cubicBezTo>
                      <a:pt x="643" y="622"/>
                      <a:pt x="643" y="623"/>
                      <a:pt x="644" y="623"/>
                    </a:cubicBezTo>
                    <a:cubicBezTo>
                      <a:pt x="644" y="623"/>
                      <a:pt x="644" y="624"/>
                      <a:pt x="644" y="624"/>
                    </a:cubicBezTo>
                    <a:cubicBezTo>
                      <a:pt x="644" y="625"/>
                      <a:pt x="643" y="627"/>
                      <a:pt x="643" y="628"/>
                    </a:cubicBezTo>
                    <a:cubicBezTo>
                      <a:pt x="643" y="629"/>
                      <a:pt x="644" y="630"/>
                      <a:pt x="644" y="631"/>
                    </a:cubicBezTo>
                    <a:cubicBezTo>
                      <a:pt x="645" y="631"/>
                      <a:pt x="645" y="631"/>
                      <a:pt x="645" y="631"/>
                    </a:cubicBezTo>
                    <a:cubicBezTo>
                      <a:pt x="645" y="631"/>
                      <a:pt x="645" y="631"/>
                      <a:pt x="645" y="631"/>
                    </a:cubicBezTo>
                    <a:cubicBezTo>
                      <a:pt x="651" y="635"/>
                      <a:pt x="654" y="640"/>
                      <a:pt x="656" y="646"/>
                    </a:cubicBezTo>
                    <a:cubicBezTo>
                      <a:pt x="658" y="652"/>
                      <a:pt x="659" y="658"/>
                      <a:pt x="660" y="664"/>
                    </a:cubicBezTo>
                    <a:cubicBezTo>
                      <a:pt x="661" y="664"/>
                      <a:pt x="661" y="664"/>
                      <a:pt x="661" y="664"/>
                    </a:cubicBezTo>
                    <a:cubicBezTo>
                      <a:pt x="660" y="664"/>
                      <a:pt x="660" y="664"/>
                      <a:pt x="660" y="664"/>
                    </a:cubicBezTo>
                    <a:cubicBezTo>
                      <a:pt x="661" y="674"/>
                      <a:pt x="668" y="682"/>
                      <a:pt x="676" y="688"/>
                    </a:cubicBezTo>
                    <a:cubicBezTo>
                      <a:pt x="685" y="693"/>
                      <a:pt x="696" y="696"/>
                      <a:pt x="707" y="696"/>
                    </a:cubicBezTo>
                    <a:cubicBezTo>
                      <a:pt x="707" y="696"/>
                      <a:pt x="707" y="696"/>
                      <a:pt x="707" y="696"/>
                    </a:cubicBezTo>
                    <a:cubicBezTo>
                      <a:pt x="708" y="697"/>
                      <a:pt x="708" y="697"/>
                      <a:pt x="708" y="698"/>
                    </a:cubicBezTo>
                    <a:cubicBezTo>
                      <a:pt x="708" y="698"/>
                      <a:pt x="708" y="699"/>
                      <a:pt x="708" y="700"/>
                    </a:cubicBezTo>
                    <a:cubicBezTo>
                      <a:pt x="708" y="701"/>
                      <a:pt x="708" y="701"/>
                      <a:pt x="708" y="701"/>
                    </a:cubicBezTo>
                    <a:cubicBezTo>
                      <a:pt x="725" y="701"/>
                      <a:pt x="725" y="701"/>
                      <a:pt x="725" y="701"/>
                    </a:cubicBezTo>
                    <a:cubicBezTo>
                      <a:pt x="725" y="700"/>
                      <a:pt x="725" y="700"/>
                      <a:pt x="725" y="700"/>
                    </a:cubicBezTo>
                    <a:cubicBezTo>
                      <a:pt x="724" y="701"/>
                      <a:pt x="724" y="701"/>
                      <a:pt x="724" y="701"/>
                    </a:cubicBezTo>
                    <a:cubicBezTo>
                      <a:pt x="726" y="702"/>
                      <a:pt x="727" y="704"/>
                      <a:pt x="728" y="706"/>
                    </a:cubicBezTo>
                    <a:cubicBezTo>
                      <a:pt x="729" y="707"/>
                      <a:pt x="730" y="708"/>
                      <a:pt x="730" y="709"/>
                    </a:cubicBezTo>
                    <a:cubicBezTo>
                      <a:pt x="731" y="710"/>
                      <a:pt x="732" y="711"/>
                      <a:pt x="733" y="711"/>
                    </a:cubicBezTo>
                    <a:cubicBezTo>
                      <a:pt x="733" y="711"/>
                      <a:pt x="733" y="711"/>
                      <a:pt x="733" y="711"/>
                    </a:cubicBezTo>
                    <a:cubicBezTo>
                      <a:pt x="734" y="710"/>
                      <a:pt x="734" y="710"/>
                      <a:pt x="734" y="710"/>
                    </a:cubicBezTo>
                    <a:cubicBezTo>
                      <a:pt x="735" y="710"/>
                      <a:pt x="736" y="710"/>
                      <a:pt x="736" y="710"/>
                    </a:cubicBezTo>
                    <a:cubicBezTo>
                      <a:pt x="737" y="710"/>
                      <a:pt x="737" y="710"/>
                      <a:pt x="737" y="710"/>
                    </a:cubicBezTo>
                    <a:cubicBezTo>
                      <a:pt x="738" y="711"/>
                      <a:pt x="738" y="712"/>
                      <a:pt x="739" y="714"/>
                    </a:cubicBezTo>
                    <a:cubicBezTo>
                      <a:pt x="739" y="714"/>
                      <a:pt x="740" y="715"/>
                      <a:pt x="740" y="715"/>
                    </a:cubicBezTo>
                    <a:cubicBezTo>
                      <a:pt x="740" y="716"/>
                      <a:pt x="741" y="716"/>
                      <a:pt x="742" y="716"/>
                    </a:cubicBezTo>
                    <a:cubicBezTo>
                      <a:pt x="743" y="716"/>
                      <a:pt x="744" y="716"/>
                      <a:pt x="745" y="715"/>
                    </a:cubicBezTo>
                    <a:cubicBezTo>
                      <a:pt x="744" y="714"/>
                      <a:pt x="744" y="714"/>
                      <a:pt x="744" y="714"/>
                    </a:cubicBezTo>
                    <a:cubicBezTo>
                      <a:pt x="744" y="715"/>
                      <a:pt x="744" y="715"/>
                      <a:pt x="744" y="715"/>
                    </a:cubicBezTo>
                    <a:cubicBezTo>
                      <a:pt x="755" y="708"/>
                      <a:pt x="766" y="701"/>
                      <a:pt x="769" y="691"/>
                    </a:cubicBezTo>
                    <a:cubicBezTo>
                      <a:pt x="768" y="690"/>
                      <a:pt x="768" y="690"/>
                      <a:pt x="768" y="690"/>
                    </a:cubicBezTo>
                    <a:cubicBezTo>
                      <a:pt x="767" y="691"/>
                      <a:pt x="767" y="691"/>
                      <a:pt x="767" y="691"/>
                    </a:cubicBezTo>
                    <a:cubicBezTo>
                      <a:pt x="768" y="692"/>
                      <a:pt x="769" y="692"/>
                      <a:pt x="769" y="692"/>
                    </a:cubicBezTo>
                    <a:cubicBezTo>
                      <a:pt x="769" y="693"/>
                      <a:pt x="769" y="693"/>
                      <a:pt x="769" y="694"/>
                    </a:cubicBezTo>
                    <a:cubicBezTo>
                      <a:pt x="769" y="695"/>
                      <a:pt x="769" y="696"/>
                      <a:pt x="769" y="698"/>
                    </a:cubicBezTo>
                    <a:cubicBezTo>
                      <a:pt x="769" y="699"/>
                      <a:pt x="769" y="700"/>
                      <a:pt x="770" y="701"/>
                    </a:cubicBezTo>
                    <a:cubicBezTo>
                      <a:pt x="770" y="701"/>
                      <a:pt x="770" y="701"/>
                      <a:pt x="770" y="701"/>
                    </a:cubicBezTo>
                    <a:cubicBezTo>
                      <a:pt x="770" y="701"/>
                      <a:pt x="770" y="701"/>
                      <a:pt x="770" y="701"/>
                    </a:cubicBezTo>
                    <a:cubicBezTo>
                      <a:pt x="772" y="702"/>
                      <a:pt x="773" y="703"/>
                      <a:pt x="774" y="704"/>
                    </a:cubicBezTo>
                    <a:cubicBezTo>
                      <a:pt x="775" y="706"/>
                      <a:pt x="776" y="709"/>
                      <a:pt x="778" y="711"/>
                    </a:cubicBezTo>
                    <a:cubicBezTo>
                      <a:pt x="780" y="713"/>
                      <a:pt x="782" y="715"/>
                      <a:pt x="786" y="715"/>
                    </a:cubicBezTo>
                    <a:cubicBezTo>
                      <a:pt x="787" y="715"/>
                      <a:pt x="787" y="715"/>
                      <a:pt x="787" y="715"/>
                    </a:cubicBezTo>
                    <a:cubicBezTo>
                      <a:pt x="787" y="715"/>
                      <a:pt x="787" y="715"/>
                      <a:pt x="787" y="715"/>
                    </a:cubicBezTo>
                    <a:cubicBezTo>
                      <a:pt x="790" y="714"/>
                      <a:pt x="793" y="713"/>
                      <a:pt x="795" y="713"/>
                    </a:cubicBezTo>
                    <a:cubicBezTo>
                      <a:pt x="797" y="713"/>
                      <a:pt x="798" y="713"/>
                      <a:pt x="799" y="715"/>
                    </a:cubicBezTo>
                    <a:cubicBezTo>
                      <a:pt x="800" y="714"/>
                      <a:pt x="800" y="714"/>
                      <a:pt x="800" y="714"/>
                    </a:cubicBezTo>
                    <a:cubicBezTo>
                      <a:pt x="799" y="713"/>
                      <a:pt x="799" y="713"/>
                      <a:pt x="799" y="713"/>
                    </a:cubicBezTo>
                    <a:cubicBezTo>
                      <a:pt x="799" y="714"/>
                      <a:pt x="799" y="714"/>
                      <a:pt x="799" y="714"/>
                    </a:cubicBezTo>
                    <a:cubicBezTo>
                      <a:pt x="799" y="714"/>
                      <a:pt x="796" y="716"/>
                      <a:pt x="794" y="716"/>
                    </a:cubicBezTo>
                    <a:cubicBezTo>
                      <a:pt x="794" y="716"/>
                      <a:pt x="794" y="716"/>
                      <a:pt x="794" y="716"/>
                    </a:cubicBezTo>
                    <a:cubicBezTo>
                      <a:pt x="793" y="716"/>
                      <a:pt x="793" y="716"/>
                      <a:pt x="793" y="716"/>
                    </a:cubicBezTo>
                    <a:cubicBezTo>
                      <a:pt x="793" y="718"/>
                      <a:pt x="792" y="719"/>
                      <a:pt x="792" y="721"/>
                    </a:cubicBezTo>
                    <a:cubicBezTo>
                      <a:pt x="792" y="725"/>
                      <a:pt x="794" y="728"/>
                      <a:pt x="796" y="730"/>
                    </a:cubicBezTo>
                    <a:cubicBezTo>
                      <a:pt x="796" y="730"/>
                      <a:pt x="796" y="730"/>
                      <a:pt x="796" y="730"/>
                    </a:cubicBezTo>
                    <a:cubicBezTo>
                      <a:pt x="797" y="730"/>
                      <a:pt x="798" y="731"/>
                      <a:pt x="799" y="731"/>
                    </a:cubicBezTo>
                    <a:cubicBezTo>
                      <a:pt x="801" y="731"/>
                      <a:pt x="802" y="730"/>
                      <a:pt x="802" y="729"/>
                    </a:cubicBezTo>
                    <a:cubicBezTo>
                      <a:pt x="803" y="729"/>
                      <a:pt x="804" y="727"/>
                      <a:pt x="804" y="726"/>
                    </a:cubicBezTo>
                    <a:cubicBezTo>
                      <a:pt x="804" y="714"/>
                      <a:pt x="804" y="714"/>
                      <a:pt x="804" y="714"/>
                    </a:cubicBezTo>
                    <a:cubicBezTo>
                      <a:pt x="804" y="713"/>
                      <a:pt x="804" y="712"/>
                      <a:pt x="804" y="712"/>
                    </a:cubicBezTo>
                    <a:cubicBezTo>
                      <a:pt x="804" y="711"/>
                      <a:pt x="805" y="711"/>
                      <a:pt x="806" y="710"/>
                    </a:cubicBezTo>
                    <a:cubicBezTo>
                      <a:pt x="807" y="710"/>
                      <a:pt x="809" y="710"/>
                      <a:pt x="810" y="710"/>
                    </a:cubicBezTo>
                    <a:cubicBezTo>
                      <a:pt x="812" y="710"/>
                      <a:pt x="813" y="710"/>
                      <a:pt x="815" y="710"/>
                    </a:cubicBezTo>
                    <a:cubicBezTo>
                      <a:pt x="818" y="710"/>
                      <a:pt x="821" y="710"/>
                      <a:pt x="824" y="708"/>
                    </a:cubicBezTo>
                    <a:cubicBezTo>
                      <a:pt x="825" y="708"/>
                      <a:pt x="825" y="708"/>
                      <a:pt x="825" y="708"/>
                    </a:cubicBezTo>
                    <a:cubicBezTo>
                      <a:pt x="825" y="708"/>
                      <a:pt x="825" y="708"/>
                      <a:pt x="825" y="708"/>
                    </a:cubicBezTo>
                    <a:cubicBezTo>
                      <a:pt x="827" y="706"/>
                      <a:pt x="830" y="702"/>
                      <a:pt x="832" y="700"/>
                    </a:cubicBezTo>
                    <a:cubicBezTo>
                      <a:pt x="833" y="699"/>
                      <a:pt x="835" y="698"/>
                      <a:pt x="835" y="697"/>
                    </a:cubicBezTo>
                    <a:cubicBezTo>
                      <a:pt x="836" y="697"/>
                      <a:pt x="837" y="696"/>
                      <a:pt x="837" y="696"/>
                    </a:cubicBezTo>
                    <a:cubicBezTo>
                      <a:pt x="848" y="696"/>
                      <a:pt x="856" y="694"/>
                      <a:pt x="864" y="694"/>
                    </a:cubicBezTo>
                    <a:cubicBezTo>
                      <a:pt x="864" y="694"/>
                      <a:pt x="864" y="694"/>
                      <a:pt x="864" y="694"/>
                    </a:cubicBezTo>
                    <a:cubicBezTo>
                      <a:pt x="864" y="694"/>
                      <a:pt x="864" y="694"/>
                      <a:pt x="864" y="694"/>
                    </a:cubicBezTo>
                    <a:cubicBezTo>
                      <a:pt x="869" y="691"/>
                      <a:pt x="878" y="689"/>
                      <a:pt x="883" y="684"/>
                    </a:cubicBezTo>
                    <a:cubicBezTo>
                      <a:pt x="883" y="684"/>
                      <a:pt x="883" y="684"/>
                      <a:pt x="883" y="684"/>
                    </a:cubicBezTo>
                    <a:cubicBezTo>
                      <a:pt x="883" y="684"/>
                      <a:pt x="883" y="684"/>
                      <a:pt x="883" y="684"/>
                    </a:cubicBezTo>
                    <a:cubicBezTo>
                      <a:pt x="892" y="669"/>
                      <a:pt x="892" y="652"/>
                      <a:pt x="899" y="638"/>
                    </a:cubicBezTo>
                    <a:cubicBezTo>
                      <a:pt x="899" y="638"/>
                      <a:pt x="899" y="638"/>
                      <a:pt x="899" y="638"/>
                    </a:cubicBezTo>
                    <a:cubicBezTo>
                      <a:pt x="901" y="636"/>
                      <a:pt x="902" y="635"/>
                      <a:pt x="904" y="634"/>
                    </a:cubicBezTo>
                    <a:cubicBezTo>
                      <a:pt x="906" y="633"/>
                      <a:pt x="908" y="633"/>
                      <a:pt x="910" y="631"/>
                    </a:cubicBezTo>
                    <a:cubicBezTo>
                      <a:pt x="910" y="631"/>
                      <a:pt x="910" y="631"/>
                      <a:pt x="910" y="631"/>
                    </a:cubicBezTo>
                    <a:cubicBezTo>
                      <a:pt x="910" y="631"/>
                      <a:pt x="910" y="631"/>
                      <a:pt x="910" y="631"/>
                    </a:cubicBezTo>
                    <a:cubicBezTo>
                      <a:pt x="912" y="622"/>
                      <a:pt x="915" y="616"/>
                      <a:pt x="918" y="610"/>
                    </a:cubicBezTo>
                    <a:cubicBezTo>
                      <a:pt x="922" y="603"/>
                      <a:pt x="926" y="597"/>
                      <a:pt x="929" y="590"/>
                    </a:cubicBezTo>
                    <a:cubicBezTo>
                      <a:pt x="928" y="590"/>
                      <a:pt x="928" y="590"/>
                      <a:pt x="928" y="590"/>
                    </a:cubicBezTo>
                    <a:cubicBezTo>
                      <a:pt x="929" y="590"/>
                      <a:pt x="929" y="590"/>
                      <a:pt x="929" y="590"/>
                    </a:cubicBezTo>
                    <a:cubicBezTo>
                      <a:pt x="931" y="586"/>
                      <a:pt x="936" y="581"/>
                      <a:pt x="944" y="579"/>
                    </a:cubicBezTo>
                    <a:cubicBezTo>
                      <a:pt x="944" y="579"/>
                      <a:pt x="944" y="579"/>
                      <a:pt x="944" y="579"/>
                    </a:cubicBezTo>
                    <a:cubicBezTo>
                      <a:pt x="944" y="579"/>
                      <a:pt x="944" y="579"/>
                      <a:pt x="944" y="579"/>
                    </a:cubicBezTo>
                    <a:cubicBezTo>
                      <a:pt x="951" y="575"/>
                      <a:pt x="954" y="570"/>
                      <a:pt x="956" y="564"/>
                    </a:cubicBezTo>
                    <a:cubicBezTo>
                      <a:pt x="958" y="559"/>
                      <a:pt x="960" y="553"/>
                      <a:pt x="963" y="547"/>
                    </a:cubicBezTo>
                    <a:cubicBezTo>
                      <a:pt x="962" y="546"/>
                      <a:pt x="962" y="546"/>
                      <a:pt x="962" y="546"/>
                    </a:cubicBezTo>
                    <a:cubicBezTo>
                      <a:pt x="963" y="547"/>
                      <a:pt x="963" y="547"/>
                      <a:pt x="963" y="547"/>
                    </a:cubicBezTo>
                    <a:cubicBezTo>
                      <a:pt x="968" y="543"/>
                      <a:pt x="972" y="536"/>
                      <a:pt x="972" y="528"/>
                    </a:cubicBezTo>
                    <a:cubicBezTo>
                      <a:pt x="972" y="526"/>
                      <a:pt x="972" y="524"/>
                      <a:pt x="972" y="522"/>
                    </a:cubicBezTo>
                    <a:cubicBezTo>
                      <a:pt x="970" y="522"/>
                      <a:pt x="970" y="522"/>
                      <a:pt x="970" y="522"/>
                    </a:cubicBezTo>
                    <a:cubicBezTo>
                      <a:pt x="972" y="522"/>
                      <a:pt x="972" y="522"/>
                      <a:pt x="972" y="522"/>
                    </a:cubicBezTo>
                    <a:cubicBezTo>
                      <a:pt x="972" y="522"/>
                      <a:pt x="972" y="522"/>
                      <a:pt x="972" y="522"/>
                    </a:cubicBezTo>
                    <a:cubicBezTo>
                      <a:pt x="972" y="522"/>
                      <a:pt x="974" y="521"/>
                      <a:pt x="975" y="521"/>
                    </a:cubicBezTo>
                    <a:cubicBezTo>
                      <a:pt x="976" y="521"/>
                      <a:pt x="977" y="521"/>
                      <a:pt x="978" y="521"/>
                    </a:cubicBezTo>
                    <a:cubicBezTo>
                      <a:pt x="979" y="521"/>
                      <a:pt x="979" y="521"/>
                      <a:pt x="979" y="521"/>
                    </a:cubicBezTo>
                    <a:cubicBezTo>
                      <a:pt x="979" y="521"/>
                      <a:pt x="979" y="521"/>
                      <a:pt x="979" y="521"/>
                    </a:cubicBezTo>
                    <a:cubicBezTo>
                      <a:pt x="980" y="520"/>
                      <a:pt x="980" y="520"/>
                      <a:pt x="980" y="519"/>
                    </a:cubicBezTo>
                    <a:cubicBezTo>
                      <a:pt x="980" y="518"/>
                      <a:pt x="980" y="517"/>
                      <a:pt x="979" y="517"/>
                    </a:cubicBezTo>
                    <a:cubicBezTo>
                      <a:pt x="979" y="516"/>
                      <a:pt x="978" y="515"/>
                      <a:pt x="977" y="515"/>
                    </a:cubicBezTo>
                    <a:cubicBezTo>
                      <a:pt x="977" y="514"/>
                      <a:pt x="976" y="513"/>
                      <a:pt x="976" y="512"/>
                    </a:cubicBezTo>
                    <a:cubicBezTo>
                      <a:pt x="976" y="512"/>
                      <a:pt x="976" y="512"/>
                      <a:pt x="977" y="511"/>
                    </a:cubicBezTo>
                    <a:cubicBezTo>
                      <a:pt x="976" y="510"/>
                      <a:pt x="976" y="510"/>
                      <a:pt x="976" y="510"/>
                    </a:cubicBezTo>
                    <a:cubicBezTo>
                      <a:pt x="977" y="511"/>
                      <a:pt x="977" y="511"/>
                      <a:pt x="977" y="511"/>
                    </a:cubicBezTo>
                    <a:cubicBezTo>
                      <a:pt x="978" y="510"/>
                      <a:pt x="979" y="510"/>
                      <a:pt x="980" y="509"/>
                    </a:cubicBezTo>
                    <a:cubicBezTo>
                      <a:pt x="981" y="509"/>
                      <a:pt x="981" y="508"/>
                      <a:pt x="982" y="508"/>
                    </a:cubicBezTo>
                    <a:cubicBezTo>
                      <a:pt x="982" y="507"/>
                      <a:pt x="982" y="506"/>
                      <a:pt x="982" y="506"/>
                    </a:cubicBezTo>
                    <a:cubicBezTo>
                      <a:pt x="982" y="496"/>
                      <a:pt x="982" y="496"/>
                      <a:pt x="982" y="496"/>
                    </a:cubicBezTo>
                    <a:cubicBezTo>
                      <a:pt x="981" y="496"/>
                      <a:pt x="981" y="496"/>
                      <a:pt x="981" y="496"/>
                    </a:cubicBezTo>
                    <a:cubicBezTo>
                      <a:pt x="982" y="496"/>
                      <a:pt x="982" y="496"/>
                      <a:pt x="982" y="496"/>
                    </a:cubicBezTo>
                    <a:cubicBezTo>
                      <a:pt x="983" y="493"/>
                      <a:pt x="986" y="491"/>
                      <a:pt x="989" y="489"/>
                    </a:cubicBezTo>
                    <a:cubicBezTo>
                      <a:pt x="991" y="488"/>
                      <a:pt x="992" y="487"/>
                      <a:pt x="994" y="486"/>
                    </a:cubicBezTo>
                    <a:cubicBezTo>
                      <a:pt x="995" y="485"/>
                      <a:pt x="996" y="483"/>
                      <a:pt x="996" y="482"/>
                    </a:cubicBezTo>
                    <a:cubicBezTo>
                      <a:pt x="994" y="482"/>
                      <a:pt x="994" y="482"/>
                      <a:pt x="994" y="482"/>
                    </a:cubicBezTo>
                    <a:cubicBezTo>
                      <a:pt x="996" y="482"/>
                      <a:pt x="996" y="482"/>
                      <a:pt x="996" y="482"/>
                    </a:cubicBezTo>
                    <a:cubicBezTo>
                      <a:pt x="997" y="476"/>
                      <a:pt x="998" y="470"/>
                      <a:pt x="998" y="464"/>
                    </a:cubicBezTo>
                    <a:cubicBezTo>
                      <a:pt x="998" y="458"/>
                      <a:pt x="997" y="453"/>
                      <a:pt x="996" y="448"/>
                    </a:cubicBezTo>
                    <a:cubicBezTo>
                      <a:pt x="993" y="438"/>
                      <a:pt x="993" y="429"/>
                      <a:pt x="990" y="417"/>
                    </a:cubicBezTo>
                    <a:cubicBezTo>
                      <a:pt x="989" y="417"/>
                      <a:pt x="989" y="417"/>
                      <a:pt x="989" y="417"/>
                    </a:cubicBezTo>
                    <a:cubicBezTo>
                      <a:pt x="990" y="417"/>
                      <a:pt x="990" y="417"/>
                      <a:pt x="990" y="417"/>
                    </a:cubicBezTo>
                    <a:cubicBezTo>
                      <a:pt x="990" y="417"/>
                      <a:pt x="990" y="416"/>
                      <a:pt x="990" y="416"/>
                    </a:cubicBezTo>
                    <a:cubicBezTo>
                      <a:pt x="991" y="416"/>
                      <a:pt x="991" y="416"/>
                      <a:pt x="992" y="416"/>
                    </a:cubicBezTo>
                    <a:cubicBezTo>
                      <a:pt x="992" y="416"/>
                      <a:pt x="993" y="416"/>
                      <a:pt x="994" y="416"/>
                    </a:cubicBezTo>
                    <a:cubicBezTo>
                      <a:pt x="996" y="416"/>
                      <a:pt x="996" y="416"/>
                      <a:pt x="996" y="416"/>
                    </a:cubicBezTo>
                    <a:cubicBezTo>
                      <a:pt x="996" y="415"/>
                      <a:pt x="996" y="415"/>
                      <a:pt x="996" y="415"/>
                    </a:cubicBezTo>
                    <a:cubicBezTo>
                      <a:pt x="996" y="410"/>
                      <a:pt x="994" y="405"/>
                      <a:pt x="994" y="401"/>
                    </a:cubicBezTo>
                    <a:cubicBezTo>
                      <a:pt x="994" y="399"/>
                      <a:pt x="995" y="397"/>
                      <a:pt x="995" y="396"/>
                    </a:cubicBezTo>
                    <a:cubicBezTo>
                      <a:pt x="994" y="395"/>
                      <a:pt x="994" y="395"/>
                      <a:pt x="994" y="395"/>
                    </a:cubicBezTo>
                    <a:cubicBezTo>
                      <a:pt x="995" y="396"/>
                      <a:pt x="995" y="396"/>
                      <a:pt x="995" y="396"/>
                    </a:cubicBezTo>
                    <a:cubicBezTo>
                      <a:pt x="998" y="394"/>
                      <a:pt x="1001" y="393"/>
                      <a:pt x="1004" y="392"/>
                    </a:cubicBezTo>
                    <a:cubicBezTo>
                      <a:pt x="1005" y="392"/>
                      <a:pt x="1006" y="391"/>
                      <a:pt x="1007" y="389"/>
                    </a:cubicBezTo>
                    <a:cubicBezTo>
                      <a:pt x="1008" y="388"/>
                      <a:pt x="1009" y="386"/>
                      <a:pt x="1009" y="383"/>
                    </a:cubicBezTo>
                    <a:cubicBezTo>
                      <a:pt x="1009" y="383"/>
                      <a:pt x="1009" y="383"/>
                      <a:pt x="1009" y="383"/>
                    </a:cubicBezTo>
                    <a:cubicBezTo>
                      <a:pt x="1009" y="383"/>
                      <a:pt x="1009" y="383"/>
                      <a:pt x="1009" y="383"/>
                    </a:cubicBezTo>
                    <a:cubicBezTo>
                      <a:pt x="1008" y="381"/>
                      <a:pt x="1006" y="379"/>
                      <a:pt x="1004" y="378"/>
                    </a:cubicBezTo>
                    <a:cubicBezTo>
                      <a:pt x="1002" y="377"/>
                      <a:pt x="1000" y="376"/>
                      <a:pt x="998" y="376"/>
                    </a:cubicBezTo>
                    <a:cubicBezTo>
                      <a:pt x="996" y="376"/>
                      <a:pt x="995" y="377"/>
                      <a:pt x="994" y="378"/>
                    </a:cubicBezTo>
                    <a:cubicBezTo>
                      <a:pt x="994" y="378"/>
                      <a:pt x="994" y="378"/>
                      <a:pt x="994" y="378"/>
                    </a:cubicBezTo>
                    <a:cubicBezTo>
                      <a:pt x="992" y="379"/>
                      <a:pt x="991" y="382"/>
                      <a:pt x="991" y="384"/>
                    </a:cubicBezTo>
                    <a:cubicBezTo>
                      <a:pt x="990" y="387"/>
                      <a:pt x="989" y="389"/>
                      <a:pt x="988" y="390"/>
                    </a:cubicBezTo>
                    <a:cubicBezTo>
                      <a:pt x="989" y="391"/>
                      <a:pt x="989" y="391"/>
                      <a:pt x="989" y="391"/>
                    </a:cubicBezTo>
                    <a:cubicBezTo>
                      <a:pt x="989" y="389"/>
                      <a:pt x="989" y="389"/>
                      <a:pt x="989" y="389"/>
                    </a:cubicBezTo>
                    <a:cubicBezTo>
                      <a:pt x="988" y="389"/>
                      <a:pt x="988" y="389"/>
                      <a:pt x="988" y="389"/>
                    </a:cubicBezTo>
                    <a:cubicBezTo>
                      <a:pt x="988" y="389"/>
                      <a:pt x="988" y="389"/>
                      <a:pt x="988" y="388"/>
                    </a:cubicBezTo>
                    <a:cubicBezTo>
                      <a:pt x="988" y="387"/>
                      <a:pt x="988" y="385"/>
                      <a:pt x="988" y="383"/>
                    </a:cubicBezTo>
                    <a:cubicBezTo>
                      <a:pt x="988" y="382"/>
                      <a:pt x="988" y="381"/>
                      <a:pt x="987" y="380"/>
                    </a:cubicBezTo>
                    <a:cubicBezTo>
                      <a:pt x="987" y="380"/>
                      <a:pt x="987" y="380"/>
                      <a:pt x="987" y="380"/>
                    </a:cubicBezTo>
                    <a:cubicBezTo>
                      <a:pt x="987" y="380"/>
                      <a:pt x="987" y="380"/>
                      <a:pt x="987" y="380"/>
                    </a:cubicBezTo>
                    <a:cubicBezTo>
                      <a:pt x="983" y="378"/>
                      <a:pt x="981" y="374"/>
                      <a:pt x="980" y="371"/>
                    </a:cubicBezTo>
                    <a:cubicBezTo>
                      <a:pt x="979" y="369"/>
                      <a:pt x="978" y="368"/>
                      <a:pt x="977" y="366"/>
                    </a:cubicBezTo>
                    <a:cubicBezTo>
                      <a:pt x="976" y="365"/>
                      <a:pt x="975" y="364"/>
                      <a:pt x="974" y="363"/>
                    </a:cubicBezTo>
                    <a:cubicBezTo>
                      <a:pt x="973" y="364"/>
                      <a:pt x="973" y="364"/>
                      <a:pt x="973" y="364"/>
                    </a:cubicBezTo>
                    <a:cubicBezTo>
                      <a:pt x="974" y="363"/>
                      <a:pt x="974" y="363"/>
                      <a:pt x="974" y="363"/>
                    </a:cubicBezTo>
                    <a:cubicBezTo>
                      <a:pt x="963" y="354"/>
                      <a:pt x="953" y="344"/>
                      <a:pt x="950" y="333"/>
                    </a:cubicBezTo>
                    <a:cubicBezTo>
                      <a:pt x="949" y="333"/>
                      <a:pt x="949" y="333"/>
                      <a:pt x="949" y="333"/>
                    </a:cubicBezTo>
                    <a:cubicBezTo>
                      <a:pt x="950" y="333"/>
                      <a:pt x="950" y="333"/>
                      <a:pt x="950" y="333"/>
                    </a:cubicBezTo>
                    <a:cubicBezTo>
                      <a:pt x="950" y="330"/>
                      <a:pt x="949" y="327"/>
                      <a:pt x="949" y="324"/>
                    </a:cubicBezTo>
                    <a:cubicBezTo>
                      <a:pt x="948" y="321"/>
                      <a:pt x="947" y="318"/>
                      <a:pt x="947" y="316"/>
                    </a:cubicBezTo>
                    <a:cubicBezTo>
                      <a:pt x="947" y="314"/>
                      <a:pt x="947" y="313"/>
                      <a:pt x="948" y="312"/>
                    </a:cubicBezTo>
                    <a:cubicBezTo>
                      <a:pt x="948" y="312"/>
                      <a:pt x="948" y="312"/>
                      <a:pt x="948" y="312"/>
                    </a:cubicBezTo>
                    <a:cubicBezTo>
                      <a:pt x="948" y="311"/>
                      <a:pt x="948" y="311"/>
                      <a:pt x="948" y="311"/>
                    </a:cubicBezTo>
                    <a:cubicBezTo>
                      <a:pt x="948" y="310"/>
                      <a:pt x="947" y="309"/>
                      <a:pt x="946" y="309"/>
                    </a:cubicBezTo>
                    <a:cubicBezTo>
                      <a:pt x="945" y="308"/>
                      <a:pt x="944" y="308"/>
                      <a:pt x="942" y="308"/>
                    </a:cubicBezTo>
                    <a:cubicBezTo>
                      <a:pt x="941" y="308"/>
                      <a:pt x="939" y="308"/>
                      <a:pt x="938" y="308"/>
                    </a:cubicBezTo>
                    <a:cubicBezTo>
                      <a:pt x="937" y="308"/>
                      <a:pt x="937" y="308"/>
                      <a:pt x="937" y="308"/>
                    </a:cubicBezTo>
                    <a:cubicBezTo>
                      <a:pt x="937" y="309"/>
                      <a:pt x="937" y="309"/>
                      <a:pt x="937" y="309"/>
                    </a:cubicBezTo>
                    <a:cubicBezTo>
                      <a:pt x="937" y="310"/>
                      <a:pt x="937" y="311"/>
                      <a:pt x="937" y="312"/>
                    </a:cubicBezTo>
                    <a:cubicBezTo>
                      <a:pt x="937" y="312"/>
                      <a:pt x="937" y="312"/>
                      <a:pt x="937" y="312"/>
                    </a:cubicBezTo>
                    <a:cubicBezTo>
                      <a:pt x="937" y="313"/>
                      <a:pt x="936" y="313"/>
                      <a:pt x="936" y="313"/>
                    </a:cubicBezTo>
                    <a:cubicBezTo>
                      <a:pt x="936" y="313"/>
                      <a:pt x="936" y="313"/>
                      <a:pt x="936" y="313"/>
                    </a:cubicBezTo>
                    <a:cubicBezTo>
                      <a:pt x="935" y="312"/>
                      <a:pt x="935" y="312"/>
                      <a:pt x="935" y="311"/>
                    </a:cubicBezTo>
                    <a:cubicBezTo>
                      <a:pt x="935" y="311"/>
                      <a:pt x="934" y="309"/>
                      <a:pt x="934" y="308"/>
                    </a:cubicBezTo>
                    <a:cubicBezTo>
                      <a:pt x="934" y="308"/>
                      <a:pt x="934" y="307"/>
                      <a:pt x="934" y="307"/>
                    </a:cubicBezTo>
                    <a:cubicBezTo>
                      <a:pt x="934" y="307"/>
                      <a:pt x="934" y="307"/>
                      <a:pt x="934" y="307"/>
                    </a:cubicBezTo>
                    <a:cubicBezTo>
                      <a:pt x="934" y="306"/>
                      <a:pt x="934" y="306"/>
                      <a:pt x="934" y="306"/>
                    </a:cubicBezTo>
                    <a:cubicBezTo>
                      <a:pt x="933" y="305"/>
                      <a:pt x="933" y="305"/>
                      <a:pt x="933" y="305"/>
                    </a:cubicBezTo>
                    <a:cubicBezTo>
                      <a:pt x="932" y="305"/>
                      <a:pt x="932" y="305"/>
                      <a:pt x="931" y="305"/>
                    </a:cubicBezTo>
                    <a:cubicBezTo>
                      <a:pt x="929" y="305"/>
                      <a:pt x="927" y="306"/>
                      <a:pt x="927" y="307"/>
                    </a:cubicBezTo>
                    <a:cubicBezTo>
                      <a:pt x="926" y="309"/>
                      <a:pt x="926" y="310"/>
                      <a:pt x="926" y="312"/>
                    </a:cubicBezTo>
                    <a:cubicBezTo>
                      <a:pt x="926" y="313"/>
                      <a:pt x="926" y="314"/>
                      <a:pt x="926" y="315"/>
                    </a:cubicBezTo>
                    <a:cubicBezTo>
                      <a:pt x="926" y="316"/>
                      <a:pt x="926" y="317"/>
                      <a:pt x="926" y="317"/>
                    </a:cubicBezTo>
                    <a:cubicBezTo>
                      <a:pt x="926" y="317"/>
                      <a:pt x="926" y="317"/>
                      <a:pt x="926" y="317"/>
                    </a:cubicBezTo>
                    <a:cubicBezTo>
                      <a:pt x="925" y="317"/>
                      <a:pt x="925" y="317"/>
                      <a:pt x="925" y="317"/>
                    </a:cubicBezTo>
                    <a:cubicBezTo>
                      <a:pt x="924" y="317"/>
                      <a:pt x="923" y="317"/>
                      <a:pt x="922" y="316"/>
                    </a:cubicBezTo>
                    <a:cubicBezTo>
                      <a:pt x="921" y="315"/>
                      <a:pt x="921" y="315"/>
                      <a:pt x="921" y="314"/>
                    </a:cubicBezTo>
                    <a:cubicBezTo>
                      <a:pt x="921" y="311"/>
                      <a:pt x="922" y="308"/>
                      <a:pt x="922" y="305"/>
                    </a:cubicBezTo>
                    <a:cubicBezTo>
                      <a:pt x="922" y="303"/>
                      <a:pt x="922" y="302"/>
                      <a:pt x="921" y="301"/>
                    </a:cubicBezTo>
                    <a:cubicBezTo>
                      <a:pt x="920" y="302"/>
                      <a:pt x="920" y="302"/>
                      <a:pt x="920" y="302"/>
                    </a:cubicBezTo>
                    <a:cubicBezTo>
                      <a:pt x="921" y="302"/>
                      <a:pt x="921" y="302"/>
                      <a:pt x="921" y="302"/>
                    </a:cubicBezTo>
                    <a:cubicBezTo>
                      <a:pt x="918" y="285"/>
                      <a:pt x="913" y="268"/>
                      <a:pt x="899" y="251"/>
                    </a:cubicBezTo>
                    <a:cubicBezTo>
                      <a:pt x="892" y="242"/>
                      <a:pt x="882" y="237"/>
                      <a:pt x="871" y="232"/>
                    </a:cubicBezTo>
                    <a:cubicBezTo>
                      <a:pt x="861" y="226"/>
                      <a:pt x="851" y="221"/>
                      <a:pt x="846" y="210"/>
                    </a:cubicBezTo>
                    <a:cubicBezTo>
                      <a:pt x="845" y="211"/>
                      <a:pt x="845" y="211"/>
                      <a:pt x="845" y="211"/>
                    </a:cubicBezTo>
                    <a:cubicBezTo>
                      <a:pt x="846" y="210"/>
                      <a:pt x="846" y="210"/>
                      <a:pt x="846" y="210"/>
                    </a:cubicBezTo>
                    <a:cubicBezTo>
                      <a:pt x="841" y="196"/>
                      <a:pt x="844" y="182"/>
                      <a:pt x="838" y="167"/>
                    </a:cubicBezTo>
                    <a:cubicBezTo>
                      <a:pt x="838" y="167"/>
                      <a:pt x="838" y="167"/>
                      <a:pt x="838" y="167"/>
                    </a:cubicBezTo>
                    <a:cubicBezTo>
                      <a:pt x="838" y="167"/>
                      <a:pt x="838" y="167"/>
                      <a:pt x="838" y="167"/>
                    </a:cubicBezTo>
                    <a:cubicBezTo>
                      <a:pt x="833" y="155"/>
                      <a:pt x="833" y="141"/>
                      <a:pt x="833" y="129"/>
                    </a:cubicBezTo>
                    <a:cubicBezTo>
                      <a:pt x="833" y="129"/>
                      <a:pt x="833" y="129"/>
                      <a:pt x="833" y="129"/>
                    </a:cubicBezTo>
                    <a:cubicBezTo>
                      <a:pt x="833" y="129"/>
                      <a:pt x="833" y="129"/>
                      <a:pt x="833" y="129"/>
                    </a:cubicBezTo>
                    <a:cubicBezTo>
                      <a:pt x="831" y="124"/>
                      <a:pt x="828" y="119"/>
                      <a:pt x="824" y="115"/>
                    </a:cubicBezTo>
                    <a:cubicBezTo>
                      <a:pt x="821" y="111"/>
                      <a:pt x="817" y="107"/>
                      <a:pt x="814" y="102"/>
                    </a:cubicBezTo>
                    <a:cubicBezTo>
                      <a:pt x="814" y="102"/>
                      <a:pt x="814" y="102"/>
                      <a:pt x="814" y="102"/>
                    </a:cubicBezTo>
                    <a:cubicBezTo>
                      <a:pt x="814" y="102"/>
                      <a:pt x="814" y="102"/>
                      <a:pt x="814" y="102"/>
                    </a:cubicBezTo>
                    <a:cubicBezTo>
                      <a:pt x="812" y="100"/>
                      <a:pt x="808" y="96"/>
                      <a:pt x="803" y="96"/>
                    </a:cubicBezTo>
                    <a:cubicBezTo>
                      <a:pt x="802" y="96"/>
                      <a:pt x="801" y="96"/>
                      <a:pt x="799" y="97"/>
                    </a:cubicBezTo>
                    <a:cubicBezTo>
                      <a:pt x="799" y="97"/>
                      <a:pt x="799" y="97"/>
                      <a:pt x="799" y="97"/>
                    </a:cubicBezTo>
                    <a:cubicBezTo>
                      <a:pt x="799" y="97"/>
                      <a:pt x="799" y="97"/>
                      <a:pt x="799" y="97"/>
                    </a:cubicBezTo>
                    <a:cubicBezTo>
                      <a:pt x="796" y="100"/>
                      <a:pt x="793" y="101"/>
                      <a:pt x="791" y="101"/>
                    </a:cubicBezTo>
                    <a:cubicBezTo>
                      <a:pt x="791" y="101"/>
                      <a:pt x="790" y="101"/>
                      <a:pt x="789" y="101"/>
                    </a:cubicBezTo>
                    <a:cubicBezTo>
                      <a:pt x="789" y="100"/>
                      <a:pt x="788" y="99"/>
                      <a:pt x="788" y="98"/>
                    </a:cubicBezTo>
                    <a:cubicBezTo>
                      <a:pt x="786" y="98"/>
                      <a:pt x="786" y="98"/>
                      <a:pt x="786" y="98"/>
                    </a:cubicBezTo>
                    <a:cubicBezTo>
                      <a:pt x="788" y="98"/>
                      <a:pt x="788" y="98"/>
                      <a:pt x="788" y="98"/>
                    </a:cubicBezTo>
                    <a:cubicBezTo>
                      <a:pt x="785" y="84"/>
                      <a:pt x="788" y="69"/>
                      <a:pt x="782" y="54"/>
                    </a:cubicBezTo>
                    <a:cubicBezTo>
                      <a:pt x="781" y="55"/>
                      <a:pt x="781" y="55"/>
                      <a:pt x="781" y="55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0" y="42"/>
                      <a:pt x="774" y="28"/>
                      <a:pt x="772" y="16"/>
                    </a:cubicBezTo>
                    <a:cubicBezTo>
                      <a:pt x="770" y="16"/>
                      <a:pt x="770" y="16"/>
                      <a:pt x="770" y="16"/>
                    </a:cubicBezTo>
                    <a:cubicBezTo>
                      <a:pt x="772" y="16"/>
                      <a:pt x="772" y="16"/>
                      <a:pt x="772" y="16"/>
                    </a:cubicBezTo>
                    <a:cubicBezTo>
                      <a:pt x="772" y="16"/>
                      <a:pt x="772" y="16"/>
                      <a:pt x="772" y="16"/>
                    </a:cubicBezTo>
                    <a:cubicBezTo>
                      <a:pt x="772" y="16"/>
                      <a:pt x="772" y="15"/>
                      <a:pt x="773" y="15"/>
                    </a:cubicBezTo>
                    <a:cubicBezTo>
                      <a:pt x="775" y="15"/>
                      <a:pt x="776" y="15"/>
                      <a:pt x="778" y="14"/>
                    </a:cubicBezTo>
                    <a:cubicBezTo>
                      <a:pt x="779" y="14"/>
                      <a:pt x="779" y="14"/>
                      <a:pt x="780" y="13"/>
                    </a:cubicBezTo>
                    <a:cubicBezTo>
                      <a:pt x="781" y="12"/>
                      <a:pt x="781" y="11"/>
                      <a:pt x="781" y="10"/>
                    </a:cubicBezTo>
                    <a:cubicBezTo>
                      <a:pt x="781" y="9"/>
                      <a:pt x="780" y="8"/>
                      <a:pt x="779" y="6"/>
                    </a:cubicBezTo>
                    <a:cubicBezTo>
                      <a:pt x="779" y="6"/>
                      <a:pt x="779" y="6"/>
                      <a:pt x="779" y="6"/>
                    </a:cubicBezTo>
                    <a:cubicBezTo>
                      <a:pt x="779" y="6"/>
                      <a:pt x="779" y="6"/>
                      <a:pt x="779" y="6"/>
                    </a:cubicBezTo>
                    <a:cubicBezTo>
                      <a:pt x="777" y="4"/>
                      <a:pt x="773" y="0"/>
                      <a:pt x="768" y="0"/>
                    </a:cubicBezTo>
                    <a:cubicBezTo>
                      <a:pt x="767" y="0"/>
                      <a:pt x="766" y="0"/>
                      <a:pt x="765" y="1"/>
                    </a:cubicBezTo>
                    <a:cubicBezTo>
                      <a:pt x="765" y="1"/>
                      <a:pt x="765" y="1"/>
                      <a:pt x="765" y="1"/>
                    </a:cubicBezTo>
                    <a:cubicBezTo>
                      <a:pt x="764" y="1"/>
                      <a:pt x="764" y="1"/>
                      <a:pt x="764" y="1"/>
                    </a:cubicBezTo>
                    <a:cubicBezTo>
                      <a:pt x="763" y="2"/>
                      <a:pt x="763" y="3"/>
                      <a:pt x="763" y="4"/>
                    </a:cubicBezTo>
                    <a:cubicBezTo>
                      <a:pt x="763" y="5"/>
                      <a:pt x="763" y="7"/>
                      <a:pt x="763" y="8"/>
                    </a:cubicBezTo>
                    <a:cubicBezTo>
                      <a:pt x="763" y="9"/>
                      <a:pt x="763" y="10"/>
                      <a:pt x="763" y="10"/>
                    </a:cubicBezTo>
                    <a:cubicBezTo>
                      <a:pt x="762" y="10"/>
                      <a:pt x="762" y="10"/>
                      <a:pt x="762" y="10"/>
                    </a:cubicBezTo>
                    <a:cubicBezTo>
                      <a:pt x="762" y="10"/>
                      <a:pt x="762" y="10"/>
                      <a:pt x="762" y="10"/>
                    </a:cubicBezTo>
                    <a:cubicBezTo>
                      <a:pt x="763" y="11"/>
                      <a:pt x="763" y="11"/>
                      <a:pt x="763" y="11"/>
                    </a:cubicBezTo>
                    <a:cubicBezTo>
                      <a:pt x="762" y="10"/>
                      <a:pt x="762" y="10"/>
                      <a:pt x="762" y="10"/>
                    </a:cubicBezTo>
                    <a:cubicBezTo>
                      <a:pt x="762" y="10"/>
                      <a:pt x="762" y="10"/>
                      <a:pt x="762" y="10"/>
                    </a:cubicBezTo>
                    <a:cubicBezTo>
                      <a:pt x="763" y="11"/>
                      <a:pt x="763" y="11"/>
                      <a:pt x="763" y="11"/>
                    </a:cubicBezTo>
                    <a:cubicBezTo>
                      <a:pt x="762" y="10"/>
                      <a:pt x="762" y="10"/>
                      <a:pt x="762" y="10"/>
                    </a:cubicBezTo>
                    <a:cubicBezTo>
                      <a:pt x="763" y="11"/>
                      <a:pt x="763" y="11"/>
                      <a:pt x="763" y="11"/>
                    </a:cubicBezTo>
                    <a:cubicBezTo>
                      <a:pt x="763" y="10"/>
                      <a:pt x="763" y="10"/>
                      <a:pt x="763" y="10"/>
                    </a:cubicBezTo>
                    <a:cubicBezTo>
                      <a:pt x="762" y="10"/>
                      <a:pt x="762" y="10"/>
                      <a:pt x="762" y="10"/>
                    </a:cubicBezTo>
                    <a:cubicBezTo>
                      <a:pt x="763" y="11"/>
                      <a:pt x="763" y="11"/>
                      <a:pt x="763" y="11"/>
                    </a:cubicBezTo>
                    <a:cubicBezTo>
                      <a:pt x="763" y="10"/>
                      <a:pt x="763" y="10"/>
                      <a:pt x="763" y="10"/>
                    </a:cubicBezTo>
                    <a:cubicBezTo>
                      <a:pt x="762" y="10"/>
                      <a:pt x="762" y="10"/>
                      <a:pt x="762" y="10"/>
                    </a:cubicBezTo>
                    <a:cubicBezTo>
                      <a:pt x="762" y="12"/>
                      <a:pt x="762" y="12"/>
                      <a:pt x="762" y="12"/>
                    </a:cubicBezTo>
                    <a:cubicBezTo>
                      <a:pt x="763" y="11"/>
                      <a:pt x="763" y="11"/>
                      <a:pt x="763" y="11"/>
                    </a:cubicBezTo>
                    <a:cubicBezTo>
                      <a:pt x="762" y="10"/>
                      <a:pt x="762" y="10"/>
                      <a:pt x="761" y="9"/>
                    </a:cubicBezTo>
                    <a:cubicBezTo>
                      <a:pt x="761" y="7"/>
                      <a:pt x="761" y="5"/>
                      <a:pt x="760" y="3"/>
                    </a:cubicBezTo>
                    <a:cubicBezTo>
                      <a:pt x="760" y="3"/>
                      <a:pt x="760" y="2"/>
                      <a:pt x="759" y="1"/>
                    </a:cubicBezTo>
                    <a:cubicBezTo>
                      <a:pt x="758" y="0"/>
                      <a:pt x="757" y="0"/>
                      <a:pt x="756" y="0"/>
                    </a:cubicBezTo>
                    <a:cubicBezTo>
                      <a:pt x="755" y="0"/>
                      <a:pt x="753" y="0"/>
                      <a:pt x="751" y="1"/>
                    </a:cubicBezTo>
                    <a:cubicBezTo>
                      <a:pt x="751" y="1"/>
                      <a:pt x="751" y="1"/>
                      <a:pt x="751" y="1"/>
                    </a:cubicBezTo>
                    <a:cubicBezTo>
                      <a:pt x="751" y="1"/>
                      <a:pt x="751" y="1"/>
                      <a:pt x="751" y="1"/>
                    </a:cubicBezTo>
                    <a:cubicBezTo>
                      <a:pt x="748" y="3"/>
                      <a:pt x="747" y="5"/>
                      <a:pt x="746" y="7"/>
                    </a:cubicBezTo>
                    <a:cubicBezTo>
                      <a:pt x="745" y="10"/>
                      <a:pt x="745" y="12"/>
                      <a:pt x="745" y="14"/>
                    </a:cubicBezTo>
                    <a:cubicBezTo>
                      <a:pt x="745" y="16"/>
                      <a:pt x="745" y="17"/>
                      <a:pt x="745" y="19"/>
                    </a:cubicBezTo>
                    <a:cubicBezTo>
                      <a:pt x="745" y="22"/>
                      <a:pt x="744" y="25"/>
                      <a:pt x="743" y="28"/>
                    </a:cubicBezTo>
                    <a:cubicBezTo>
                      <a:pt x="743" y="28"/>
                      <a:pt x="743" y="28"/>
                      <a:pt x="743" y="28"/>
                    </a:cubicBezTo>
                    <a:cubicBezTo>
                      <a:pt x="743" y="28"/>
                      <a:pt x="743" y="28"/>
                      <a:pt x="743" y="28"/>
                    </a:cubicBezTo>
                    <a:cubicBezTo>
                      <a:pt x="740" y="35"/>
                      <a:pt x="737" y="45"/>
                      <a:pt x="732" y="52"/>
                    </a:cubicBezTo>
                    <a:cubicBezTo>
                      <a:pt x="731" y="53"/>
                      <a:pt x="731" y="53"/>
                      <a:pt x="731" y="53"/>
                    </a:cubicBezTo>
                    <a:cubicBezTo>
                      <a:pt x="733" y="53"/>
                      <a:pt x="733" y="53"/>
                      <a:pt x="733" y="53"/>
                    </a:cubicBezTo>
                    <a:cubicBezTo>
                      <a:pt x="735" y="53"/>
                      <a:pt x="736" y="54"/>
                      <a:pt x="737" y="54"/>
                    </a:cubicBezTo>
                    <a:cubicBezTo>
                      <a:pt x="737" y="54"/>
                      <a:pt x="737" y="54"/>
                      <a:pt x="737" y="54"/>
                    </a:cubicBezTo>
                    <a:cubicBezTo>
                      <a:pt x="737" y="54"/>
                      <a:pt x="737" y="54"/>
                      <a:pt x="737" y="55"/>
                    </a:cubicBezTo>
                    <a:cubicBezTo>
                      <a:pt x="737" y="55"/>
                      <a:pt x="737" y="55"/>
                      <a:pt x="737" y="55"/>
                    </a:cubicBezTo>
                    <a:cubicBezTo>
                      <a:pt x="737" y="55"/>
                      <a:pt x="737" y="55"/>
                      <a:pt x="737" y="55"/>
                    </a:cubicBezTo>
                    <a:cubicBezTo>
                      <a:pt x="738" y="56"/>
                      <a:pt x="738" y="57"/>
                      <a:pt x="738" y="58"/>
                    </a:cubicBezTo>
                    <a:cubicBezTo>
                      <a:pt x="738" y="60"/>
                      <a:pt x="737" y="62"/>
                      <a:pt x="735" y="64"/>
                    </a:cubicBezTo>
                    <a:cubicBezTo>
                      <a:pt x="733" y="67"/>
                      <a:pt x="731" y="69"/>
                      <a:pt x="730" y="71"/>
                    </a:cubicBezTo>
                    <a:cubicBezTo>
                      <a:pt x="729" y="71"/>
                      <a:pt x="729" y="71"/>
                      <a:pt x="729" y="71"/>
                    </a:cubicBezTo>
                    <a:cubicBezTo>
                      <a:pt x="729" y="72"/>
                      <a:pt x="729" y="72"/>
                      <a:pt x="729" y="72"/>
                    </a:cubicBezTo>
                    <a:cubicBezTo>
                      <a:pt x="729" y="90"/>
                      <a:pt x="724" y="107"/>
                      <a:pt x="724" y="127"/>
                    </a:cubicBezTo>
                    <a:cubicBezTo>
                      <a:pt x="724" y="143"/>
                      <a:pt x="716" y="164"/>
                      <a:pt x="701" y="174"/>
                    </a:cubicBezTo>
                    <a:cubicBezTo>
                      <a:pt x="700" y="174"/>
                      <a:pt x="700" y="174"/>
                      <a:pt x="700" y="174"/>
                    </a:cubicBezTo>
                    <a:cubicBezTo>
                      <a:pt x="700" y="174"/>
                      <a:pt x="700" y="174"/>
                      <a:pt x="700" y="174"/>
                    </a:cubicBezTo>
                    <a:cubicBezTo>
                      <a:pt x="697" y="177"/>
                      <a:pt x="692" y="179"/>
                      <a:pt x="688" y="179"/>
                    </a:cubicBezTo>
                    <a:cubicBezTo>
                      <a:pt x="682" y="179"/>
                      <a:pt x="677" y="176"/>
                      <a:pt x="673" y="172"/>
                    </a:cubicBezTo>
                    <a:cubicBezTo>
                      <a:pt x="672" y="172"/>
                      <a:pt x="672" y="172"/>
                      <a:pt x="672" y="172"/>
                    </a:cubicBezTo>
                    <a:cubicBezTo>
                      <a:pt x="672" y="173"/>
                      <a:pt x="672" y="173"/>
                      <a:pt x="672" y="173"/>
                    </a:cubicBezTo>
                    <a:cubicBezTo>
                      <a:pt x="674" y="172"/>
                      <a:pt x="677" y="171"/>
                      <a:pt x="679" y="170"/>
                    </a:cubicBezTo>
                    <a:cubicBezTo>
                      <a:pt x="680" y="170"/>
                      <a:pt x="681" y="169"/>
                      <a:pt x="681" y="168"/>
                    </a:cubicBezTo>
                    <a:cubicBezTo>
                      <a:pt x="682" y="168"/>
                      <a:pt x="683" y="167"/>
                      <a:pt x="683" y="166"/>
                    </a:cubicBezTo>
                    <a:cubicBezTo>
                      <a:pt x="683" y="164"/>
                      <a:pt x="682" y="163"/>
                      <a:pt x="681" y="162"/>
                    </a:cubicBezTo>
                    <a:cubicBezTo>
                      <a:pt x="680" y="162"/>
                      <a:pt x="680" y="162"/>
                      <a:pt x="680" y="162"/>
                    </a:cubicBezTo>
                    <a:cubicBezTo>
                      <a:pt x="680" y="162"/>
                      <a:pt x="680" y="162"/>
                      <a:pt x="680" y="162"/>
                    </a:cubicBezTo>
                    <a:cubicBezTo>
                      <a:pt x="677" y="162"/>
                      <a:pt x="669" y="161"/>
                      <a:pt x="663" y="164"/>
                    </a:cubicBezTo>
                    <a:cubicBezTo>
                      <a:pt x="664" y="165"/>
                      <a:pt x="664" y="165"/>
                      <a:pt x="664" y="165"/>
                    </a:cubicBezTo>
                    <a:cubicBezTo>
                      <a:pt x="664" y="164"/>
                      <a:pt x="664" y="164"/>
                      <a:pt x="664" y="164"/>
                    </a:cubicBezTo>
                    <a:cubicBezTo>
                      <a:pt x="664" y="164"/>
                      <a:pt x="664" y="164"/>
                      <a:pt x="663" y="163"/>
                    </a:cubicBezTo>
                    <a:cubicBezTo>
                      <a:pt x="663" y="163"/>
                      <a:pt x="663" y="162"/>
                      <a:pt x="663" y="161"/>
                    </a:cubicBezTo>
                    <a:cubicBezTo>
                      <a:pt x="663" y="161"/>
                      <a:pt x="663" y="160"/>
                      <a:pt x="663" y="160"/>
                    </a:cubicBezTo>
                    <a:cubicBezTo>
                      <a:pt x="664" y="159"/>
                      <a:pt x="664" y="159"/>
                      <a:pt x="664" y="159"/>
                    </a:cubicBezTo>
                    <a:cubicBezTo>
                      <a:pt x="668" y="159"/>
                      <a:pt x="671" y="158"/>
                      <a:pt x="673" y="157"/>
                    </a:cubicBezTo>
                    <a:cubicBezTo>
                      <a:pt x="675" y="156"/>
                      <a:pt x="677" y="154"/>
                      <a:pt x="678" y="151"/>
                    </a:cubicBezTo>
                    <a:cubicBezTo>
                      <a:pt x="678" y="151"/>
                      <a:pt x="678" y="151"/>
                      <a:pt x="678" y="151"/>
                    </a:cubicBezTo>
                    <a:cubicBezTo>
                      <a:pt x="678" y="151"/>
                      <a:pt x="678" y="151"/>
                      <a:pt x="678" y="151"/>
                    </a:cubicBezTo>
                    <a:cubicBezTo>
                      <a:pt x="678" y="150"/>
                      <a:pt x="678" y="149"/>
                      <a:pt x="678" y="149"/>
                    </a:cubicBezTo>
                    <a:cubicBezTo>
                      <a:pt x="677" y="148"/>
                      <a:pt x="676" y="147"/>
                      <a:pt x="676" y="147"/>
                    </a:cubicBezTo>
                    <a:cubicBezTo>
                      <a:pt x="675" y="147"/>
                      <a:pt x="674" y="147"/>
                      <a:pt x="673" y="147"/>
                    </a:cubicBezTo>
                    <a:cubicBezTo>
                      <a:pt x="672" y="147"/>
                      <a:pt x="671" y="147"/>
                      <a:pt x="671" y="147"/>
                    </a:cubicBezTo>
                    <a:cubicBezTo>
                      <a:pt x="670" y="147"/>
                      <a:pt x="670" y="147"/>
                      <a:pt x="670" y="147"/>
                    </a:cubicBezTo>
                    <a:cubicBezTo>
                      <a:pt x="670" y="147"/>
                      <a:pt x="670" y="146"/>
                      <a:pt x="670" y="146"/>
                    </a:cubicBezTo>
                    <a:cubicBezTo>
                      <a:pt x="670" y="143"/>
                      <a:pt x="670" y="143"/>
                      <a:pt x="670" y="143"/>
                    </a:cubicBezTo>
                    <a:cubicBezTo>
                      <a:pt x="668" y="145"/>
                      <a:pt x="668" y="145"/>
                      <a:pt x="668" y="145"/>
                    </a:cubicBezTo>
                    <a:cubicBezTo>
                      <a:pt x="665" y="149"/>
                      <a:pt x="663" y="152"/>
                      <a:pt x="660" y="154"/>
                    </a:cubicBezTo>
                    <a:cubicBezTo>
                      <a:pt x="657" y="156"/>
                      <a:pt x="654" y="157"/>
                      <a:pt x="652" y="157"/>
                    </a:cubicBezTo>
                    <a:cubicBezTo>
                      <a:pt x="650" y="157"/>
                      <a:pt x="648" y="157"/>
                      <a:pt x="646" y="155"/>
                    </a:cubicBezTo>
                    <a:cubicBezTo>
                      <a:pt x="635" y="145"/>
                      <a:pt x="619" y="140"/>
                      <a:pt x="609" y="131"/>
                    </a:cubicBezTo>
                    <a:cubicBezTo>
                      <a:pt x="608" y="132"/>
                      <a:pt x="608" y="132"/>
                      <a:pt x="608" y="132"/>
                    </a:cubicBezTo>
                    <a:cubicBezTo>
                      <a:pt x="609" y="132"/>
                      <a:pt x="609" y="132"/>
                      <a:pt x="609" y="132"/>
                    </a:cubicBezTo>
                    <a:cubicBezTo>
                      <a:pt x="609" y="132"/>
                      <a:pt x="609" y="132"/>
                      <a:pt x="609" y="132"/>
                    </a:cubicBezTo>
                    <a:cubicBezTo>
                      <a:pt x="609" y="132"/>
                      <a:pt x="611" y="130"/>
                      <a:pt x="613" y="130"/>
                    </a:cubicBezTo>
                    <a:cubicBezTo>
                      <a:pt x="614" y="130"/>
                      <a:pt x="614" y="130"/>
                      <a:pt x="614" y="130"/>
                    </a:cubicBezTo>
                    <a:cubicBezTo>
                      <a:pt x="614" y="129"/>
                      <a:pt x="614" y="129"/>
                      <a:pt x="614" y="129"/>
                    </a:cubicBezTo>
                    <a:cubicBezTo>
                      <a:pt x="614" y="127"/>
                      <a:pt x="614" y="126"/>
                      <a:pt x="613" y="125"/>
                    </a:cubicBezTo>
                    <a:cubicBezTo>
                      <a:pt x="611" y="123"/>
                      <a:pt x="609" y="124"/>
                      <a:pt x="607" y="123"/>
                    </a:cubicBezTo>
                    <a:cubicBezTo>
                      <a:pt x="606" y="123"/>
                      <a:pt x="606" y="123"/>
                      <a:pt x="605" y="123"/>
                    </a:cubicBezTo>
                    <a:cubicBezTo>
                      <a:pt x="604" y="122"/>
                      <a:pt x="604" y="122"/>
                      <a:pt x="604" y="121"/>
                    </a:cubicBezTo>
                    <a:cubicBezTo>
                      <a:pt x="603" y="120"/>
                      <a:pt x="603" y="120"/>
                      <a:pt x="603" y="120"/>
                    </a:cubicBezTo>
                    <a:cubicBezTo>
                      <a:pt x="602" y="121"/>
                      <a:pt x="602" y="121"/>
                      <a:pt x="602" y="121"/>
                    </a:cubicBezTo>
                    <a:cubicBezTo>
                      <a:pt x="601" y="122"/>
                      <a:pt x="599" y="122"/>
                      <a:pt x="597" y="122"/>
                    </a:cubicBezTo>
                    <a:cubicBezTo>
                      <a:pt x="592" y="122"/>
                      <a:pt x="588" y="121"/>
                      <a:pt x="584" y="121"/>
                    </a:cubicBezTo>
                    <a:cubicBezTo>
                      <a:pt x="584" y="122"/>
                      <a:pt x="584" y="122"/>
                      <a:pt x="584" y="122"/>
                    </a:cubicBezTo>
                    <a:cubicBezTo>
                      <a:pt x="585" y="121"/>
                      <a:pt x="585" y="121"/>
                      <a:pt x="585" y="121"/>
                    </a:cubicBezTo>
                    <a:cubicBezTo>
                      <a:pt x="583" y="120"/>
                      <a:pt x="582" y="119"/>
                      <a:pt x="581" y="117"/>
                    </a:cubicBezTo>
                    <a:cubicBezTo>
                      <a:pt x="580" y="116"/>
                      <a:pt x="580" y="114"/>
                      <a:pt x="580" y="112"/>
                    </a:cubicBezTo>
                    <a:cubicBezTo>
                      <a:pt x="580" y="111"/>
                      <a:pt x="580" y="111"/>
                      <a:pt x="580" y="111"/>
                    </a:cubicBezTo>
                    <a:cubicBezTo>
                      <a:pt x="579" y="111"/>
                      <a:pt x="579" y="111"/>
                      <a:pt x="579" y="111"/>
                    </a:cubicBezTo>
                    <a:cubicBezTo>
                      <a:pt x="576" y="111"/>
                      <a:pt x="574" y="111"/>
                      <a:pt x="572" y="110"/>
                    </a:cubicBezTo>
                    <a:cubicBezTo>
                      <a:pt x="571" y="109"/>
                      <a:pt x="570" y="109"/>
                      <a:pt x="569" y="108"/>
                    </a:cubicBezTo>
                    <a:cubicBezTo>
                      <a:pt x="569" y="108"/>
                      <a:pt x="568" y="107"/>
                      <a:pt x="568" y="107"/>
                    </a:cubicBezTo>
                    <a:cubicBezTo>
                      <a:pt x="568" y="107"/>
                      <a:pt x="569" y="106"/>
                      <a:pt x="569" y="106"/>
                    </a:cubicBezTo>
                    <a:cubicBezTo>
                      <a:pt x="568" y="105"/>
                      <a:pt x="568" y="105"/>
                      <a:pt x="568" y="105"/>
                    </a:cubicBezTo>
                    <a:cubicBezTo>
                      <a:pt x="569" y="106"/>
                      <a:pt x="569" y="106"/>
                      <a:pt x="569" y="106"/>
                    </a:cubicBezTo>
                    <a:cubicBezTo>
                      <a:pt x="570" y="104"/>
                      <a:pt x="571" y="102"/>
                      <a:pt x="572" y="100"/>
                    </a:cubicBezTo>
                    <a:cubicBezTo>
                      <a:pt x="573" y="99"/>
                      <a:pt x="574" y="98"/>
                      <a:pt x="574" y="98"/>
                    </a:cubicBezTo>
                    <a:cubicBezTo>
                      <a:pt x="575" y="97"/>
                      <a:pt x="577" y="97"/>
                      <a:pt x="579" y="97"/>
                    </a:cubicBezTo>
                    <a:cubicBezTo>
                      <a:pt x="580" y="97"/>
                      <a:pt x="580" y="97"/>
                      <a:pt x="580" y="97"/>
                    </a:cubicBezTo>
                    <a:cubicBezTo>
                      <a:pt x="580" y="88"/>
                      <a:pt x="580" y="88"/>
                      <a:pt x="580" y="88"/>
                    </a:cubicBezTo>
                    <a:cubicBezTo>
                      <a:pt x="579" y="88"/>
                      <a:pt x="579" y="88"/>
                      <a:pt x="579" y="88"/>
                    </a:cubicBezTo>
                    <a:cubicBezTo>
                      <a:pt x="580" y="89"/>
                      <a:pt x="580" y="89"/>
                      <a:pt x="580" y="89"/>
                    </a:cubicBezTo>
                    <a:cubicBezTo>
                      <a:pt x="580" y="87"/>
                      <a:pt x="583" y="85"/>
                      <a:pt x="586" y="84"/>
                    </a:cubicBezTo>
                    <a:cubicBezTo>
                      <a:pt x="587" y="83"/>
                      <a:pt x="588" y="82"/>
                      <a:pt x="589" y="81"/>
                    </a:cubicBezTo>
                    <a:cubicBezTo>
                      <a:pt x="590" y="79"/>
                      <a:pt x="591" y="78"/>
                      <a:pt x="591" y="76"/>
                    </a:cubicBezTo>
                    <a:cubicBezTo>
                      <a:pt x="591" y="75"/>
                      <a:pt x="591" y="74"/>
                      <a:pt x="590" y="74"/>
                    </a:cubicBezTo>
                    <a:cubicBezTo>
                      <a:pt x="590" y="73"/>
                      <a:pt x="590" y="73"/>
                      <a:pt x="590" y="73"/>
                    </a:cubicBezTo>
                    <a:cubicBezTo>
                      <a:pt x="589" y="73"/>
                      <a:pt x="589" y="73"/>
                      <a:pt x="589" y="73"/>
                    </a:cubicBezTo>
                    <a:cubicBezTo>
                      <a:pt x="588" y="73"/>
                      <a:pt x="586" y="73"/>
                      <a:pt x="584" y="73"/>
                    </a:cubicBezTo>
                    <a:cubicBezTo>
                      <a:pt x="584" y="72"/>
                      <a:pt x="583" y="72"/>
                      <a:pt x="583" y="72"/>
                    </a:cubicBezTo>
                    <a:cubicBezTo>
                      <a:pt x="582" y="72"/>
                      <a:pt x="582" y="72"/>
                      <a:pt x="582" y="72"/>
                    </a:cubicBezTo>
                    <a:cubicBezTo>
                      <a:pt x="581" y="72"/>
                      <a:pt x="581" y="72"/>
                      <a:pt x="581" y="72"/>
                    </a:cubicBezTo>
                    <a:cubicBezTo>
                      <a:pt x="582" y="72"/>
                      <a:pt x="582" y="72"/>
                      <a:pt x="582" y="72"/>
                    </a:cubicBezTo>
                    <a:cubicBezTo>
                      <a:pt x="586" y="69"/>
                      <a:pt x="591" y="69"/>
                      <a:pt x="595" y="68"/>
                    </a:cubicBezTo>
                    <a:cubicBezTo>
                      <a:pt x="598" y="68"/>
                      <a:pt x="600" y="68"/>
                      <a:pt x="602" y="66"/>
                    </a:cubicBezTo>
                    <a:cubicBezTo>
                      <a:pt x="604" y="65"/>
                      <a:pt x="606" y="63"/>
                      <a:pt x="606" y="60"/>
                    </a:cubicBezTo>
                    <a:cubicBezTo>
                      <a:pt x="606" y="60"/>
                      <a:pt x="606" y="60"/>
                      <a:pt x="606" y="60"/>
                    </a:cubicBezTo>
                    <a:cubicBezTo>
                      <a:pt x="606" y="60"/>
                      <a:pt x="606" y="60"/>
                      <a:pt x="606" y="60"/>
                    </a:cubicBezTo>
                    <a:cubicBezTo>
                      <a:pt x="606" y="58"/>
                      <a:pt x="606" y="57"/>
                      <a:pt x="606" y="56"/>
                    </a:cubicBezTo>
                    <a:cubicBezTo>
                      <a:pt x="606" y="55"/>
                      <a:pt x="605" y="55"/>
                      <a:pt x="605" y="54"/>
                    </a:cubicBezTo>
                    <a:cubicBezTo>
                      <a:pt x="604" y="54"/>
                      <a:pt x="603" y="54"/>
                      <a:pt x="603" y="54"/>
                    </a:cubicBezTo>
                    <a:cubicBezTo>
                      <a:pt x="603" y="55"/>
                      <a:pt x="603" y="55"/>
                      <a:pt x="603" y="55"/>
                    </a:cubicBezTo>
                    <a:cubicBezTo>
                      <a:pt x="603" y="56"/>
                      <a:pt x="603" y="56"/>
                      <a:pt x="603" y="56"/>
                    </a:cubicBezTo>
                    <a:cubicBezTo>
                      <a:pt x="605" y="54"/>
                      <a:pt x="605" y="53"/>
                      <a:pt x="606" y="52"/>
                    </a:cubicBezTo>
                    <a:cubicBezTo>
                      <a:pt x="607" y="52"/>
                      <a:pt x="608" y="51"/>
                      <a:pt x="611" y="51"/>
                    </a:cubicBezTo>
                    <a:cubicBezTo>
                      <a:pt x="612" y="51"/>
                      <a:pt x="612" y="51"/>
                      <a:pt x="612" y="51"/>
                    </a:cubicBezTo>
                    <a:cubicBezTo>
                      <a:pt x="612" y="50"/>
                      <a:pt x="612" y="50"/>
                      <a:pt x="612" y="50"/>
                    </a:cubicBezTo>
                    <a:cubicBezTo>
                      <a:pt x="612" y="48"/>
                      <a:pt x="612" y="44"/>
                      <a:pt x="611" y="42"/>
                    </a:cubicBezTo>
                    <a:cubicBezTo>
                      <a:pt x="610" y="39"/>
                      <a:pt x="609" y="36"/>
                      <a:pt x="606" y="35"/>
                    </a:cubicBezTo>
                    <a:cubicBezTo>
                      <a:pt x="605" y="34"/>
                      <a:pt x="605" y="34"/>
                      <a:pt x="605" y="34"/>
                    </a:cubicBezTo>
                    <a:cubicBezTo>
                      <a:pt x="605" y="34"/>
                      <a:pt x="605" y="34"/>
                      <a:pt x="605" y="34"/>
                    </a:cubicBezTo>
                    <a:cubicBezTo>
                      <a:pt x="604" y="34"/>
                      <a:pt x="602" y="34"/>
                      <a:pt x="601" y="35"/>
                    </a:cubicBezTo>
                    <a:cubicBezTo>
                      <a:pt x="601" y="35"/>
                      <a:pt x="600" y="35"/>
                      <a:pt x="599" y="36"/>
                    </a:cubicBezTo>
                    <a:cubicBezTo>
                      <a:pt x="599" y="36"/>
                      <a:pt x="599" y="37"/>
                      <a:pt x="599" y="38"/>
                    </a:cubicBezTo>
                    <a:cubicBezTo>
                      <a:pt x="600" y="38"/>
                      <a:pt x="600" y="38"/>
                      <a:pt x="600" y="38"/>
                    </a:cubicBezTo>
                    <a:cubicBezTo>
                      <a:pt x="601" y="37"/>
                      <a:pt x="601" y="37"/>
                      <a:pt x="601" y="37"/>
                    </a:cubicBezTo>
                    <a:cubicBezTo>
                      <a:pt x="599" y="36"/>
                      <a:pt x="598" y="34"/>
                      <a:pt x="597" y="33"/>
                    </a:cubicBezTo>
                    <a:cubicBezTo>
                      <a:pt x="596" y="32"/>
                      <a:pt x="595" y="31"/>
                      <a:pt x="595" y="31"/>
                    </a:cubicBezTo>
                    <a:cubicBezTo>
                      <a:pt x="594" y="30"/>
                      <a:pt x="593" y="30"/>
                      <a:pt x="592" y="30"/>
                    </a:cubicBezTo>
                    <a:cubicBezTo>
                      <a:pt x="592" y="30"/>
                      <a:pt x="592" y="30"/>
                      <a:pt x="592" y="30"/>
                    </a:cubicBezTo>
                    <a:cubicBezTo>
                      <a:pt x="591" y="30"/>
                      <a:pt x="591" y="30"/>
                      <a:pt x="591" y="30"/>
                    </a:cubicBezTo>
                    <a:cubicBezTo>
                      <a:pt x="588" y="32"/>
                      <a:pt x="584" y="33"/>
                      <a:pt x="580" y="33"/>
                    </a:cubicBezTo>
                    <a:cubicBezTo>
                      <a:pt x="576" y="34"/>
                      <a:pt x="572" y="34"/>
                      <a:pt x="567" y="37"/>
                    </a:cubicBezTo>
                    <a:cubicBezTo>
                      <a:pt x="568" y="38"/>
                      <a:pt x="568" y="38"/>
                      <a:pt x="568" y="38"/>
                    </a:cubicBezTo>
                    <a:cubicBezTo>
                      <a:pt x="569" y="37"/>
                      <a:pt x="569" y="37"/>
                      <a:pt x="569" y="37"/>
                    </a:cubicBezTo>
                    <a:cubicBezTo>
                      <a:pt x="569" y="37"/>
                      <a:pt x="568" y="36"/>
                      <a:pt x="567" y="35"/>
                    </a:cubicBezTo>
                    <a:cubicBezTo>
                      <a:pt x="566" y="34"/>
                      <a:pt x="565" y="32"/>
                      <a:pt x="563" y="32"/>
                    </a:cubicBezTo>
                    <a:cubicBezTo>
                      <a:pt x="562" y="32"/>
                      <a:pt x="562" y="32"/>
                      <a:pt x="562" y="32"/>
                    </a:cubicBezTo>
                    <a:cubicBezTo>
                      <a:pt x="562" y="32"/>
                      <a:pt x="562" y="32"/>
                      <a:pt x="562" y="32"/>
                    </a:cubicBezTo>
                    <a:cubicBezTo>
                      <a:pt x="558" y="33"/>
                      <a:pt x="554" y="34"/>
                      <a:pt x="551" y="34"/>
                    </a:cubicBezTo>
                    <a:cubicBezTo>
                      <a:pt x="538" y="34"/>
                      <a:pt x="527" y="28"/>
                      <a:pt x="515" y="23"/>
                    </a:cubicBezTo>
                    <a:cubicBezTo>
                      <a:pt x="515" y="24"/>
                      <a:pt x="515" y="24"/>
                      <a:pt x="515" y="24"/>
                    </a:cubicBezTo>
                    <a:cubicBezTo>
                      <a:pt x="515" y="24"/>
                      <a:pt x="515" y="24"/>
                      <a:pt x="515" y="24"/>
                    </a:cubicBezTo>
                    <a:cubicBezTo>
                      <a:pt x="518" y="22"/>
                      <a:pt x="518" y="22"/>
                      <a:pt x="521" y="20"/>
                    </a:cubicBezTo>
                    <a:cubicBezTo>
                      <a:pt x="522" y="18"/>
                      <a:pt x="522" y="18"/>
                      <a:pt x="522" y="18"/>
                    </a:cubicBezTo>
                    <a:cubicBezTo>
                      <a:pt x="520" y="18"/>
                      <a:pt x="520" y="18"/>
                      <a:pt x="520" y="18"/>
                    </a:cubicBezTo>
                    <a:cubicBezTo>
                      <a:pt x="519" y="17"/>
                      <a:pt x="518" y="17"/>
                      <a:pt x="516" y="17"/>
                    </a:cubicBezTo>
                    <a:cubicBezTo>
                      <a:pt x="512" y="17"/>
                      <a:pt x="508" y="18"/>
                      <a:pt x="505" y="18"/>
                    </a:cubicBezTo>
                    <a:cubicBezTo>
                      <a:pt x="504" y="18"/>
                      <a:pt x="503" y="18"/>
                      <a:pt x="502" y="18"/>
                    </a:cubicBezTo>
                    <a:cubicBezTo>
                      <a:pt x="501" y="19"/>
                      <a:pt x="501" y="19"/>
                      <a:pt x="501" y="19"/>
                    </a:cubicBezTo>
                    <a:cubicBezTo>
                      <a:pt x="502" y="18"/>
                      <a:pt x="502" y="18"/>
                      <a:pt x="502" y="18"/>
                    </a:cubicBezTo>
                    <a:cubicBezTo>
                      <a:pt x="501" y="17"/>
                      <a:pt x="500" y="15"/>
                      <a:pt x="500" y="14"/>
                    </a:cubicBezTo>
                    <a:cubicBezTo>
                      <a:pt x="500" y="13"/>
                      <a:pt x="500" y="13"/>
                      <a:pt x="500" y="12"/>
                    </a:cubicBezTo>
                    <a:cubicBezTo>
                      <a:pt x="500" y="12"/>
                      <a:pt x="500" y="12"/>
                      <a:pt x="500" y="12"/>
                    </a:cubicBezTo>
                    <a:cubicBezTo>
                      <a:pt x="500" y="12"/>
                      <a:pt x="500" y="12"/>
                      <a:pt x="500" y="12"/>
                    </a:cubicBezTo>
                    <a:cubicBezTo>
                      <a:pt x="500" y="11"/>
                      <a:pt x="500" y="11"/>
                      <a:pt x="500" y="11"/>
                    </a:cubicBezTo>
                    <a:cubicBezTo>
                      <a:pt x="499" y="10"/>
                      <a:pt x="499" y="10"/>
                      <a:pt x="499" y="10"/>
                    </a:cubicBezTo>
                    <a:cubicBezTo>
                      <a:pt x="496" y="10"/>
                      <a:pt x="493" y="9"/>
                      <a:pt x="491" y="9"/>
                    </a:cubicBezTo>
                    <a:cubicBezTo>
                      <a:pt x="485" y="9"/>
                      <a:pt x="480" y="10"/>
                      <a:pt x="475" y="10"/>
                    </a:cubicBezTo>
                    <a:cubicBezTo>
                      <a:pt x="473" y="10"/>
                      <a:pt x="473" y="10"/>
                      <a:pt x="473" y="10"/>
                    </a:cubicBezTo>
                    <a:cubicBezTo>
                      <a:pt x="473" y="12"/>
                      <a:pt x="473" y="12"/>
                      <a:pt x="473" y="12"/>
                    </a:cubicBezTo>
                    <a:cubicBezTo>
                      <a:pt x="473" y="12"/>
                      <a:pt x="473" y="13"/>
                      <a:pt x="473" y="14"/>
                    </a:cubicBezTo>
                    <a:cubicBezTo>
                      <a:pt x="473" y="15"/>
                      <a:pt x="473" y="16"/>
                      <a:pt x="473" y="17"/>
                    </a:cubicBezTo>
                    <a:cubicBezTo>
                      <a:pt x="473" y="18"/>
                      <a:pt x="473" y="20"/>
                      <a:pt x="474" y="21"/>
                    </a:cubicBezTo>
                    <a:cubicBezTo>
                      <a:pt x="474" y="22"/>
                      <a:pt x="476" y="22"/>
                      <a:pt x="477" y="22"/>
                    </a:cubicBezTo>
                    <a:cubicBezTo>
                      <a:pt x="484" y="22"/>
                      <a:pt x="487" y="24"/>
                      <a:pt x="489" y="27"/>
                    </a:cubicBezTo>
                    <a:cubicBezTo>
                      <a:pt x="491" y="29"/>
                      <a:pt x="492" y="33"/>
                      <a:pt x="492" y="38"/>
                    </a:cubicBezTo>
                    <a:cubicBezTo>
                      <a:pt x="492" y="39"/>
                      <a:pt x="492" y="39"/>
                      <a:pt x="491" y="40"/>
                    </a:cubicBezTo>
                    <a:cubicBezTo>
                      <a:pt x="491" y="40"/>
                      <a:pt x="491" y="40"/>
                      <a:pt x="490" y="40"/>
                    </a:cubicBezTo>
                    <a:cubicBezTo>
                      <a:pt x="490" y="40"/>
                      <a:pt x="489" y="40"/>
                      <a:pt x="489" y="40"/>
                    </a:cubicBezTo>
                    <a:cubicBezTo>
                      <a:pt x="488" y="40"/>
                      <a:pt x="488" y="40"/>
                      <a:pt x="488" y="40"/>
                    </a:cubicBezTo>
                    <a:cubicBezTo>
                      <a:pt x="489" y="40"/>
                      <a:pt x="489" y="40"/>
                      <a:pt x="489" y="40"/>
                    </a:cubicBezTo>
                    <a:cubicBezTo>
                      <a:pt x="486" y="37"/>
                      <a:pt x="484" y="35"/>
                      <a:pt x="481" y="35"/>
                    </a:cubicBezTo>
                    <a:cubicBezTo>
                      <a:pt x="479" y="35"/>
                      <a:pt x="477" y="37"/>
                      <a:pt x="475" y="38"/>
                    </a:cubicBezTo>
                    <a:cubicBezTo>
                      <a:pt x="473" y="39"/>
                      <a:pt x="471" y="40"/>
                      <a:pt x="469" y="40"/>
                    </a:cubicBezTo>
                    <a:cubicBezTo>
                      <a:pt x="468" y="40"/>
                      <a:pt x="468" y="39"/>
                      <a:pt x="467" y="39"/>
                    </a:cubicBezTo>
                    <a:cubicBezTo>
                      <a:pt x="467" y="40"/>
                      <a:pt x="467" y="40"/>
                      <a:pt x="467" y="40"/>
                    </a:cubicBezTo>
                    <a:cubicBezTo>
                      <a:pt x="467" y="40"/>
                      <a:pt x="467" y="40"/>
                      <a:pt x="467" y="40"/>
                    </a:cubicBezTo>
                    <a:cubicBezTo>
                      <a:pt x="464" y="37"/>
                      <a:pt x="461" y="37"/>
                      <a:pt x="459" y="37"/>
                    </a:cubicBezTo>
                    <a:cubicBezTo>
                      <a:pt x="458" y="37"/>
                      <a:pt x="458" y="37"/>
                      <a:pt x="458" y="37"/>
                    </a:cubicBezTo>
                    <a:cubicBezTo>
                      <a:pt x="458" y="37"/>
                      <a:pt x="458" y="37"/>
                      <a:pt x="458" y="37"/>
                    </a:cubicBezTo>
                    <a:cubicBezTo>
                      <a:pt x="453" y="38"/>
                      <a:pt x="449" y="41"/>
                      <a:pt x="445" y="45"/>
                    </a:cubicBezTo>
                    <a:cubicBezTo>
                      <a:pt x="441" y="48"/>
                      <a:pt x="438" y="51"/>
                      <a:pt x="434" y="54"/>
                    </a:cubicBezTo>
                    <a:cubicBezTo>
                      <a:pt x="433" y="54"/>
                      <a:pt x="433" y="54"/>
                      <a:pt x="433" y="54"/>
                    </a:cubicBezTo>
                    <a:cubicBezTo>
                      <a:pt x="433" y="62"/>
                      <a:pt x="433" y="62"/>
                      <a:pt x="433" y="62"/>
                    </a:cubicBezTo>
                    <a:cubicBezTo>
                      <a:pt x="435" y="62"/>
                      <a:pt x="435" y="62"/>
                      <a:pt x="435" y="62"/>
                    </a:cubicBezTo>
                    <a:cubicBezTo>
                      <a:pt x="434" y="61"/>
                      <a:pt x="434" y="61"/>
                      <a:pt x="434" y="61"/>
                    </a:cubicBezTo>
                    <a:cubicBezTo>
                      <a:pt x="431" y="65"/>
                      <a:pt x="427" y="66"/>
                      <a:pt x="423" y="68"/>
                    </a:cubicBezTo>
                    <a:cubicBezTo>
                      <a:pt x="419" y="70"/>
                      <a:pt x="415" y="72"/>
                      <a:pt x="412" y="76"/>
                    </a:cubicBezTo>
                    <a:cubicBezTo>
                      <a:pt x="412" y="76"/>
                      <a:pt x="412" y="76"/>
                      <a:pt x="412" y="76"/>
                    </a:cubicBezTo>
                    <a:cubicBezTo>
                      <a:pt x="412" y="76"/>
                      <a:pt x="412" y="76"/>
                      <a:pt x="412" y="76"/>
                    </a:cubicBezTo>
                    <a:cubicBezTo>
                      <a:pt x="409" y="81"/>
                      <a:pt x="409" y="87"/>
                      <a:pt x="409" y="92"/>
                    </a:cubicBezTo>
                    <a:cubicBezTo>
                      <a:pt x="409" y="97"/>
                      <a:pt x="409" y="103"/>
                      <a:pt x="407" y="107"/>
                    </a:cubicBezTo>
                    <a:cubicBezTo>
                      <a:pt x="408" y="108"/>
                      <a:pt x="408" y="108"/>
                      <a:pt x="408" y="108"/>
                    </a:cubicBezTo>
                    <a:cubicBezTo>
                      <a:pt x="408" y="106"/>
                      <a:pt x="408" y="106"/>
                      <a:pt x="408" y="106"/>
                    </a:cubicBezTo>
                    <a:cubicBezTo>
                      <a:pt x="406" y="106"/>
                      <a:pt x="404" y="105"/>
                      <a:pt x="402" y="105"/>
                    </a:cubicBezTo>
                    <a:cubicBezTo>
                      <a:pt x="397" y="105"/>
                      <a:pt x="393" y="106"/>
                      <a:pt x="389" y="106"/>
                    </a:cubicBezTo>
                    <a:cubicBezTo>
                      <a:pt x="389" y="106"/>
                      <a:pt x="389" y="106"/>
                      <a:pt x="389" y="106"/>
                    </a:cubicBezTo>
                    <a:cubicBezTo>
                      <a:pt x="388" y="106"/>
                      <a:pt x="388" y="105"/>
                      <a:pt x="388" y="104"/>
                    </a:cubicBezTo>
                    <a:cubicBezTo>
                      <a:pt x="388" y="102"/>
                      <a:pt x="388" y="101"/>
                      <a:pt x="388" y="100"/>
                    </a:cubicBezTo>
                    <a:cubicBezTo>
                      <a:pt x="388" y="99"/>
                      <a:pt x="388" y="99"/>
                      <a:pt x="388" y="99"/>
                    </a:cubicBezTo>
                    <a:cubicBezTo>
                      <a:pt x="387" y="99"/>
                      <a:pt x="387" y="99"/>
                      <a:pt x="387" y="99"/>
                    </a:cubicBezTo>
                    <a:cubicBezTo>
                      <a:pt x="385" y="99"/>
                      <a:pt x="384" y="100"/>
                      <a:pt x="382" y="101"/>
                    </a:cubicBezTo>
                    <a:cubicBezTo>
                      <a:pt x="381" y="102"/>
                      <a:pt x="379" y="103"/>
                      <a:pt x="378" y="105"/>
                    </a:cubicBezTo>
                    <a:cubicBezTo>
                      <a:pt x="376" y="107"/>
                      <a:pt x="375" y="108"/>
                      <a:pt x="373" y="109"/>
                    </a:cubicBezTo>
                    <a:cubicBezTo>
                      <a:pt x="373" y="110"/>
                      <a:pt x="373" y="110"/>
                      <a:pt x="373" y="110"/>
                    </a:cubicBezTo>
                    <a:cubicBezTo>
                      <a:pt x="374" y="109"/>
                      <a:pt x="374" y="109"/>
                      <a:pt x="374" y="109"/>
                    </a:cubicBezTo>
                    <a:cubicBezTo>
                      <a:pt x="373" y="107"/>
                      <a:pt x="372" y="105"/>
                      <a:pt x="372" y="104"/>
                    </a:cubicBezTo>
                    <a:cubicBezTo>
                      <a:pt x="371" y="102"/>
                      <a:pt x="370" y="100"/>
                      <a:pt x="369" y="97"/>
                    </a:cubicBezTo>
                    <a:cubicBezTo>
                      <a:pt x="368" y="98"/>
                      <a:pt x="368" y="98"/>
                      <a:pt x="368" y="98"/>
                    </a:cubicBezTo>
                    <a:cubicBezTo>
                      <a:pt x="369" y="98"/>
                      <a:pt x="369" y="98"/>
                      <a:pt x="369" y="98"/>
                    </a:cubicBezTo>
                    <a:cubicBezTo>
                      <a:pt x="368" y="94"/>
                      <a:pt x="364" y="90"/>
                      <a:pt x="360" y="87"/>
                    </a:cubicBezTo>
                    <a:cubicBezTo>
                      <a:pt x="356" y="84"/>
                      <a:pt x="351" y="81"/>
                      <a:pt x="347" y="78"/>
                    </a:cubicBezTo>
                    <a:cubicBezTo>
                      <a:pt x="347" y="78"/>
                      <a:pt x="347" y="78"/>
                      <a:pt x="347" y="78"/>
                    </a:cubicBezTo>
                    <a:cubicBezTo>
                      <a:pt x="347" y="78"/>
                      <a:pt x="347" y="78"/>
                      <a:pt x="347" y="78"/>
                    </a:cubicBezTo>
                    <a:cubicBezTo>
                      <a:pt x="346" y="77"/>
                      <a:pt x="345" y="77"/>
                      <a:pt x="344" y="77"/>
                    </a:cubicBezTo>
                    <a:cubicBezTo>
                      <a:pt x="342" y="77"/>
                      <a:pt x="341" y="77"/>
                      <a:pt x="340" y="78"/>
                    </a:cubicBezTo>
                    <a:cubicBezTo>
                      <a:pt x="338" y="80"/>
                      <a:pt x="336" y="82"/>
                      <a:pt x="335" y="83"/>
                    </a:cubicBezTo>
                    <a:cubicBezTo>
                      <a:pt x="333" y="85"/>
                      <a:pt x="332" y="86"/>
                      <a:pt x="331" y="86"/>
                    </a:cubicBezTo>
                    <a:cubicBezTo>
                      <a:pt x="330" y="86"/>
                      <a:pt x="329" y="85"/>
                      <a:pt x="329" y="85"/>
                    </a:cubicBezTo>
                    <a:cubicBezTo>
                      <a:pt x="328" y="86"/>
                      <a:pt x="328" y="86"/>
                      <a:pt x="328" y="86"/>
                    </a:cubicBezTo>
                    <a:cubicBezTo>
                      <a:pt x="329" y="85"/>
                      <a:pt x="329" y="85"/>
                      <a:pt x="329" y="85"/>
                    </a:cubicBezTo>
                    <a:cubicBezTo>
                      <a:pt x="327" y="84"/>
                      <a:pt x="325" y="83"/>
                      <a:pt x="323" y="81"/>
                    </a:cubicBezTo>
                    <a:cubicBezTo>
                      <a:pt x="321" y="80"/>
                      <a:pt x="319" y="79"/>
                      <a:pt x="318" y="78"/>
                    </a:cubicBezTo>
                    <a:cubicBezTo>
                      <a:pt x="316" y="76"/>
                      <a:pt x="316" y="76"/>
                      <a:pt x="316" y="76"/>
                    </a:cubicBezTo>
                    <a:cubicBezTo>
                      <a:pt x="316" y="79"/>
                      <a:pt x="316" y="79"/>
                      <a:pt x="316" y="79"/>
                    </a:cubicBezTo>
                    <a:cubicBezTo>
                      <a:pt x="316" y="84"/>
                      <a:pt x="314" y="89"/>
                      <a:pt x="311" y="93"/>
                    </a:cubicBezTo>
                    <a:cubicBezTo>
                      <a:pt x="308" y="96"/>
                      <a:pt x="303" y="99"/>
                      <a:pt x="298" y="102"/>
                    </a:cubicBezTo>
                    <a:cubicBezTo>
                      <a:pt x="299" y="103"/>
                      <a:pt x="299" y="103"/>
                      <a:pt x="299" y="103"/>
                    </a:cubicBezTo>
                    <a:cubicBezTo>
                      <a:pt x="299" y="102"/>
                      <a:pt x="299" y="102"/>
                      <a:pt x="299" y="102"/>
                    </a:cubicBezTo>
                    <a:cubicBezTo>
                      <a:pt x="298" y="102"/>
                      <a:pt x="297" y="101"/>
                      <a:pt x="297" y="101"/>
                    </a:cubicBezTo>
                    <a:cubicBezTo>
                      <a:pt x="296" y="100"/>
                      <a:pt x="295" y="99"/>
                      <a:pt x="293" y="99"/>
                    </a:cubicBezTo>
                    <a:cubicBezTo>
                      <a:pt x="292" y="99"/>
                      <a:pt x="292" y="99"/>
                      <a:pt x="291" y="100"/>
                    </a:cubicBezTo>
                    <a:cubicBezTo>
                      <a:pt x="290" y="100"/>
                      <a:pt x="290" y="101"/>
                      <a:pt x="290" y="102"/>
                    </a:cubicBezTo>
                    <a:cubicBezTo>
                      <a:pt x="289" y="103"/>
                      <a:pt x="289" y="104"/>
                      <a:pt x="289" y="105"/>
                    </a:cubicBezTo>
                    <a:cubicBezTo>
                      <a:pt x="289" y="106"/>
                      <a:pt x="289" y="106"/>
                      <a:pt x="289" y="106"/>
                    </a:cubicBezTo>
                    <a:cubicBezTo>
                      <a:pt x="290" y="106"/>
                      <a:pt x="290" y="106"/>
                      <a:pt x="290" y="106"/>
                    </a:cubicBezTo>
                    <a:cubicBezTo>
                      <a:pt x="293" y="108"/>
                      <a:pt x="293" y="108"/>
                      <a:pt x="295" y="111"/>
                    </a:cubicBezTo>
                    <a:cubicBezTo>
                      <a:pt x="296" y="110"/>
                      <a:pt x="296" y="110"/>
                      <a:pt x="296" y="110"/>
                    </a:cubicBezTo>
                    <a:cubicBezTo>
                      <a:pt x="296" y="109"/>
                      <a:pt x="296" y="109"/>
                      <a:pt x="296" y="109"/>
                    </a:cubicBezTo>
                    <a:cubicBezTo>
                      <a:pt x="291" y="110"/>
                      <a:pt x="289" y="112"/>
                      <a:pt x="287" y="114"/>
                    </a:cubicBezTo>
                    <a:cubicBezTo>
                      <a:pt x="286" y="117"/>
                      <a:pt x="284" y="119"/>
                      <a:pt x="282" y="121"/>
                    </a:cubicBezTo>
                    <a:cubicBezTo>
                      <a:pt x="283" y="122"/>
                      <a:pt x="283" y="122"/>
                      <a:pt x="283" y="122"/>
                    </a:cubicBezTo>
                    <a:cubicBezTo>
                      <a:pt x="284" y="121"/>
                      <a:pt x="284" y="121"/>
                      <a:pt x="284" y="121"/>
                    </a:cubicBezTo>
                    <a:cubicBezTo>
                      <a:pt x="283" y="120"/>
                      <a:pt x="282" y="119"/>
                      <a:pt x="281" y="118"/>
                    </a:cubicBezTo>
                    <a:cubicBezTo>
                      <a:pt x="280" y="118"/>
                      <a:pt x="278" y="118"/>
                      <a:pt x="277" y="118"/>
                    </a:cubicBezTo>
                    <a:cubicBezTo>
                      <a:pt x="275" y="118"/>
                      <a:pt x="273" y="118"/>
                      <a:pt x="272" y="118"/>
                    </a:cubicBezTo>
                    <a:cubicBezTo>
                      <a:pt x="271" y="118"/>
                      <a:pt x="271" y="118"/>
                      <a:pt x="271" y="118"/>
                    </a:cubicBezTo>
                    <a:cubicBezTo>
                      <a:pt x="271" y="120"/>
                      <a:pt x="271" y="120"/>
                      <a:pt x="271" y="120"/>
                    </a:cubicBezTo>
                    <a:cubicBezTo>
                      <a:pt x="271" y="121"/>
                      <a:pt x="271" y="122"/>
                      <a:pt x="271" y="123"/>
                    </a:cubicBezTo>
                    <a:cubicBezTo>
                      <a:pt x="271" y="124"/>
                      <a:pt x="272" y="124"/>
                      <a:pt x="272" y="125"/>
                    </a:cubicBezTo>
                    <a:cubicBezTo>
                      <a:pt x="273" y="125"/>
                      <a:pt x="274" y="125"/>
                      <a:pt x="275" y="125"/>
                    </a:cubicBezTo>
                    <a:cubicBezTo>
                      <a:pt x="275" y="124"/>
                      <a:pt x="275" y="124"/>
                      <a:pt x="275" y="124"/>
                    </a:cubicBezTo>
                    <a:cubicBezTo>
                      <a:pt x="274" y="123"/>
                      <a:pt x="274" y="123"/>
                      <a:pt x="274" y="123"/>
                    </a:cubicBezTo>
                    <a:cubicBezTo>
                      <a:pt x="272" y="125"/>
                      <a:pt x="271" y="127"/>
                      <a:pt x="270" y="129"/>
                    </a:cubicBezTo>
                    <a:cubicBezTo>
                      <a:pt x="269" y="130"/>
                      <a:pt x="268" y="132"/>
                      <a:pt x="268" y="134"/>
                    </a:cubicBezTo>
                    <a:cubicBezTo>
                      <a:pt x="268" y="134"/>
                      <a:pt x="268" y="134"/>
                      <a:pt x="268" y="134"/>
                    </a:cubicBezTo>
                    <a:cubicBezTo>
                      <a:pt x="269" y="135"/>
                      <a:pt x="269" y="135"/>
                      <a:pt x="269" y="135"/>
                    </a:cubicBezTo>
                    <a:cubicBezTo>
                      <a:pt x="271" y="137"/>
                      <a:pt x="272" y="140"/>
                      <a:pt x="272" y="143"/>
                    </a:cubicBezTo>
                    <a:cubicBezTo>
                      <a:pt x="272" y="143"/>
                      <a:pt x="272" y="144"/>
                      <a:pt x="272" y="145"/>
                    </a:cubicBezTo>
                    <a:cubicBezTo>
                      <a:pt x="271" y="145"/>
                      <a:pt x="271" y="145"/>
                      <a:pt x="271" y="145"/>
                    </a:cubicBezTo>
                    <a:cubicBezTo>
                      <a:pt x="271" y="145"/>
                      <a:pt x="270" y="145"/>
                      <a:pt x="270" y="145"/>
                    </a:cubicBezTo>
                    <a:cubicBezTo>
                      <a:pt x="270" y="145"/>
                      <a:pt x="270" y="145"/>
                      <a:pt x="270" y="145"/>
                    </a:cubicBezTo>
                    <a:cubicBezTo>
                      <a:pt x="270" y="145"/>
                      <a:pt x="270" y="145"/>
                      <a:pt x="270" y="145"/>
                    </a:cubicBezTo>
                    <a:cubicBezTo>
                      <a:pt x="268" y="144"/>
                      <a:pt x="267" y="144"/>
                      <a:pt x="265" y="144"/>
                    </a:cubicBezTo>
                    <a:cubicBezTo>
                      <a:pt x="260" y="144"/>
                      <a:pt x="256" y="147"/>
                      <a:pt x="254" y="150"/>
                    </a:cubicBezTo>
                    <a:cubicBezTo>
                      <a:pt x="251" y="153"/>
                      <a:pt x="249" y="156"/>
                      <a:pt x="247" y="160"/>
                    </a:cubicBezTo>
                    <a:cubicBezTo>
                      <a:pt x="248" y="160"/>
                      <a:pt x="248" y="160"/>
                      <a:pt x="248" y="160"/>
                    </a:cubicBezTo>
                    <a:cubicBezTo>
                      <a:pt x="249" y="160"/>
                      <a:pt x="249" y="160"/>
                      <a:pt x="249" y="160"/>
                    </a:cubicBezTo>
                    <a:cubicBezTo>
                      <a:pt x="248" y="157"/>
                      <a:pt x="247" y="156"/>
                      <a:pt x="245" y="154"/>
                    </a:cubicBezTo>
                    <a:cubicBezTo>
                      <a:pt x="243" y="153"/>
                      <a:pt x="242" y="153"/>
                      <a:pt x="240" y="153"/>
                    </a:cubicBezTo>
                    <a:cubicBezTo>
                      <a:pt x="237" y="153"/>
                      <a:pt x="234" y="154"/>
                      <a:pt x="231" y="156"/>
                    </a:cubicBezTo>
                    <a:cubicBezTo>
                      <a:pt x="228" y="157"/>
                      <a:pt x="226" y="160"/>
                      <a:pt x="223" y="162"/>
                    </a:cubicBezTo>
                    <a:cubicBezTo>
                      <a:pt x="220" y="165"/>
                      <a:pt x="219" y="168"/>
                      <a:pt x="218" y="172"/>
                    </a:cubicBezTo>
                    <a:cubicBezTo>
                      <a:pt x="216" y="175"/>
                      <a:pt x="215" y="179"/>
                      <a:pt x="213" y="181"/>
                    </a:cubicBezTo>
                    <a:cubicBezTo>
                      <a:pt x="212" y="181"/>
                      <a:pt x="212" y="181"/>
                      <a:pt x="212" y="181"/>
                    </a:cubicBezTo>
                    <a:cubicBezTo>
                      <a:pt x="212" y="181"/>
                      <a:pt x="212" y="181"/>
                      <a:pt x="212" y="181"/>
                    </a:cubicBezTo>
                    <a:cubicBezTo>
                      <a:pt x="212" y="182"/>
                      <a:pt x="212" y="183"/>
                      <a:pt x="212" y="184"/>
                    </a:cubicBezTo>
                    <a:cubicBezTo>
                      <a:pt x="212" y="187"/>
                      <a:pt x="214" y="190"/>
                      <a:pt x="215" y="192"/>
                    </a:cubicBezTo>
                    <a:cubicBezTo>
                      <a:pt x="217" y="194"/>
                      <a:pt x="218" y="197"/>
                      <a:pt x="218" y="199"/>
                    </a:cubicBezTo>
                    <a:cubicBezTo>
                      <a:pt x="218" y="199"/>
                      <a:pt x="218" y="200"/>
                      <a:pt x="218" y="201"/>
                    </a:cubicBezTo>
                    <a:cubicBezTo>
                      <a:pt x="218" y="201"/>
                      <a:pt x="218" y="201"/>
                      <a:pt x="218" y="201"/>
                    </a:cubicBezTo>
                    <a:cubicBezTo>
                      <a:pt x="218" y="201"/>
                      <a:pt x="218" y="201"/>
                      <a:pt x="218" y="201"/>
                    </a:cubicBezTo>
                    <a:cubicBezTo>
                      <a:pt x="218" y="202"/>
                      <a:pt x="217" y="202"/>
                      <a:pt x="217" y="202"/>
                    </a:cubicBezTo>
                    <a:cubicBezTo>
                      <a:pt x="217" y="202"/>
                      <a:pt x="217" y="202"/>
                      <a:pt x="217" y="202"/>
                    </a:cubicBezTo>
                    <a:cubicBezTo>
                      <a:pt x="216" y="202"/>
                      <a:pt x="215" y="202"/>
                      <a:pt x="215" y="202"/>
                    </a:cubicBezTo>
                    <a:cubicBezTo>
                      <a:pt x="214" y="202"/>
                      <a:pt x="213" y="202"/>
                      <a:pt x="211" y="203"/>
                    </a:cubicBezTo>
                    <a:cubicBezTo>
                      <a:pt x="211" y="203"/>
                      <a:pt x="210" y="203"/>
                      <a:pt x="210" y="204"/>
                    </a:cubicBezTo>
                    <a:cubicBezTo>
                      <a:pt x="210" y="204"/>
                      <a:pt x="209" y="205"/>
                      <a:pt x="209" y="206"/>
                    </a:cubicBezTo>
                    <a:cubicBezTo>
                      <a:pt x="211" y="206"/>
                      <a:pt x="211" y="206"/>
                      <a:pt x="211" y="206"/>
                    </a:cubicBezTo>
                    <a:cubicBezTo>
                      <a:pt x="210" y="205"/>
                      <a:pt x="210" y="205"/>
                      <a:pt x="210" y="205"/>
                    </a:cubicBezTo>
                    <a:cubicBezTo>
                      <a:pt x="167" y="246"/>
                      <a:pt x="167" y="246"/>
                      <a:pt x="167" y="246"/>
                    </a:cubicBezTo>
                    <a:cubicBezTo>
                      <a:pt x="168" y="247"/>
                      <a:pt x="168" y="247"/>
                      <a:pt x="168" y="247"/>
                    </a:cubicBezTo>
                    <a:cubicBezTo>
                      <a:pt x="168" y="245"/>
                      <a:pt x="168" y="245"/>
                      <a:pt x="168" y="245"/>
                    </a:cubicBezTo>
                    <a:cubicBezTo>
                      <a:pt x="168" y="247"/>
                      <a:pt x="168" y="247"/>
                      <a:pt x="168" y="247"/>
                    </a:cubicBezTo>
                    <a:cubicBezTo>
                      <a:pt x="169" y="247"/>
                      <a:pt x="169" y="247"/>
                      <a:pt x="169" y="247"/>
                    </a:cubicBezTo>
                    <a:cubicBezTo>
                      <a:pt x="212" y="206"/>
                      <a:pt x="212" y="206"/>
                      <a:pt x="212" y="206"/>
                    </a:cubicBezTo>
                    <a:cubicBezTo>
                      <a:pt x="212" y="206"/>
                      <a:pt x="212" y="206"/>
                      <a:pt x="212" y="206"/>
                    </a:cubicBezTo>
                    <a:cubicBezTo>
                      <a:pt x="212" y="205"/>
                      <a:pt x="212" y="205"/>
                      <a:pt x="212" y="205"/>
                    </a:cubicBezTo>
                    <a:cubicBezTo>
                      <a:pt x="212" y="205"/>
                      <a:pt x="212" y="205"/>
                      <a:pt x="213" y="205"/>
                    </a:cubicBezTo>
                    <a:cubicBezTo>
                      <a:pt x="213" y="205"/>
                      <a:pt x="214" y="205"/>
                      <a:pt x="215" y="205"/>
                    </a:cubicBezTo>
                    <a:cubicBezTo>
                      <a:pt x="216" y="205"/>
                      <a:pt x="217" y="205"/>
                      <a:pt x="218" y="204"/>
                    </a:cubicBezTo>
                    <a:cubicBezTo>
                      <a:pt x="218" y="204"/>
                      <a:pt x="219" y="204"/>
                      <a:pt x="219" y="203"/>
                    </a:cubicBezTo>
                    <a:cubicBezTo>
                      <a:pt x="220" y="203"/>
                      <a:pt x="220" y="202"/>
                      <a:pt x="220" y="201"/>
                    </a:cubicBezTo>
                    <a:cubicBezTo>
                      <a:pt x="219" y="201"/>
                      <a:pt x="219" y="201"/>
                      <a:pt x="219" y="201"/>
                    </a:cubicBezTo>
                    <a:cubicBezTo>
                      <a:pt x="220" y="201"/>
                      <a:pt x="220" y="201"/>
                      <a:pt x="220" y="201"/>
                    </a:cubicBezTo>
                    <a:cubicBezTo>
                      <a:pt x="220" y="201"/>
                      <a:pt x="220" y="200"/>
                      <a:pt x="220" y="199"/>
                    </a:cubicBezTo>
                    <a:cubicBezTo>
                      <a:pt x="220" y="196"/>
                      <a:pt x="218" y="193"/>
                      <a:pt x="217" y="191"/>
                    </a:cubicBezTo>
                    <a:cubicBezTo>
                      <a:pt x="215" y="189"/>
                      <a:pt x="214" y="186"/>
                      <a:pt x="214" y="184"/>
                    </a:cubicBezTo>
                    <a:cubicBezTo>
                      <a:pt x="214" y="184"/>
                      <a:pt x="214" y="183"/>
                      <a:pt x="214" y="182"/>
                    </a:cubicBezTo>
                    <a:cubicBezTo>
                      <a:pt x="213" y="182"/>
                      <a:pt x="213" y="182"/>
                      <a:pt x="213" y="182"/>
                    </a:cubicBezTo>
                    <a:cubicBezTo>
                      <a:pt x="214" y="183"/>
                      <a:pt x="214" y="183"/>
                      <a:pt x="214" y="183"/>
                    </a:cubicBezTo>
                    <a:cubicBezTo>
                      <a:pt x="217" y="180"/>
                      <a:pt x="218" y="176"/>
                      <a:pt x="220" y="173"/>
                    </a:cubicBezTo>
                    <a:cubicBezTo>
                      <a:pt x="221" y="169"/>
                      <a:pt x="222" y="166"/>
                      <a:pt x="225" y="164"/>
                    </a:cubicBezTo>
                    <a:cubicBezTo>
                      <a:pt x="227" y="161"/>
                      <a:pt x="230" y="159"/>
                      <a:pt x="232" y="158"/>
                    </a:cubicBezTo>
                    <a:cubicBezTo>
                      <a:pt x="235" y="156"/>
                      <a:pt x="238" y="155"/>
                      <a:pt x="240" y="155"/>
                    </a:cubicBezTo>
                    <a:cubicBezTo>
                      <a:pt x="241" y="155"/>
                      <a:pt x="242" y="155"/>
                      <a:pt x="244" y="156"/>
                    </a:cubicBezTo>
                    <a:cubicBezTo>
                      <a:pt x="245" y="157"/>
                      <a:pt x="246" y="159"/>
                      <a:pt x="247" y="161"/>
                    </a:cubicBezTo>
                    <a:cubicBezTo>
                      <a:pt x="248" y="163"/>
                      <a:pt x="248" y="163"/>
                      <a:pt x="248" y="163"/>
                    </a:cubicBezTo>
                    <a:cubicBezTo>
                      <a:pt x="249" y="161"/>
                      <a:pt x="249" y="161"/>
                      <a:pt x="249" y="161"/>
                    </a:cubicBezTo>
                    <a:cubicBezTo>
                      <a:pt x="251" y="158"/>
                      <a:pt x="253" y="154"/>
                      <a:pt x="256" y="151"/>
                    </a:cubicBezTo>
                    <a:cubicBezTo>
                      <a:pt x="258" y="149"/>
                      <a:pt x="261" y="147"/>
                      <a:pt x="265" y="147"/>
                    </a:cubicBezTo>
                    <a:cubicBezTo>
                      <a:pt x="267" y="147"/>
                      <a:pt x="268" y="147"/>
                      <a:pt x="269" y="147"/>
                    </a:cubicBezTo>
                    <a:cubicBezTo>
                      <a:pt x="269" y="146"/>
                      <a:pt x="269" y="146"/>
                      <a:pt x="269" y="146"/>
                    </a:cubicBezTo>
                    <a:cubicBezTo>
                      <a:pt x="269" y="147"/>
                      <a:pt x="269" y="147"/>
                      <a:pt x="269" y="147"/>
                    </a:cubicBezTo>
                    <a:cubicBezTo>
                      <a:pt x="270" y="147"/>
                      <a:pt x="270" y="147"/>
                      <a:pt x="271" y="147"/>
                    </a:cubicBezTo>
                    <a:cubicBezTo>
                      <a:pt x="272" y="147"/>
                      <a:pt x="273" y="147"/>
                      <a:pt x="274" y="146"/>
                    </a:cubicBezTo>
                    <a:cubicBezTo>
                      <a:pt x="274" y="145"/>
                      <a:pt x="274" y="144"/>
                      <a:pt x="274" y="143"/>
                    </a:cubicBezTo>
                    <a:cubicBezTo>
                      <a:pt x="274" y="140"/>
                      <a:pt x="273" y="136"/>
                      <a:pt x="270" y="133"/>
                    </a:cubicBezTo>
                    <a:cubicBezTo>
                      <a:pt x="269" y="134"/>
                      <a:pt x="269" y="134"/>
                      <a:pt x="269" y="134"/>
                    </a:cubicBezTo>
                    <a:cubicBezTo>
                      <a:pt x="270" y="134"/>
                      <a:pt x="270" y="134"/>
                      <a:pt x="270" y="134"/>
                    </a:cubicBezTo>
                    <a:cubicBezTo>
                      <a:pt x="270" y="133"/>
                      <a:pt x="271" y="131"/>
                      <a:pt x="272" y="130"/>
                    </a:cubicBezTo>
                    <a:cubicBezTo>
                      <a:pt x="273" y="128"/>
                      <a:pt x="274" y="126"/>
                      <a:pt x="275" y="125"/>
                    </a:cubicBezTo>
                    <a:cubicBezTo>
                      <a:pt x="278" y="123"/>
                      <a:pt x="278" y="123"/>
                      <a:pt x="278" y="123"/>
                    </a:cubicBezTo>
                    <a:cubicBezTo>
                      <a:pt x="275" y="123"/>
                      <a:pt x="275" y="123"/>
                      <a:pt x="275" y="123"/>
                    </a:cubicBezTo>
                    <a:cubicBezTo>
                      <a:pt x="274" y="123"/>
                      <a:pt x="274" y="123"/>
                      <a:pt x="274" y="123"/>
                    </a:cubicBezTo>
                    <a:cubicBezTo>
                      <a:pt x="274" y="123"/>
                      <a:pt x="273" y="123"/>
                      <a:pt x="273" y="122"/>
                    </a:cubicBezTo>
                    <a:cubicBezTo>
                      <a:pt x="273" y="121"/>
                      <a:pt x="273" y="120"/>
                      <a:pt x="273" y="120"/>
                    </a:cubicBezTo>
                    <a:cubicBezTo>
                      <a:pt x="272" y="120"/>
                      <a:pt x="272" y="120"/>
                      <a:pt x="272" y="120"/>
                    </a:cubicBezTo>
                    <a:cubicBezTo>
                      <a:pt x="272" y="121"/>
                      <a:pt x="272" y="121"/>
                      <a:pt x="272" y="121"/>
                    </a:cubicBezTo>
                    <a:cubicBezTo>
                      <a:pt x="274" y="121"/>
                      <a:pt x="275" y="120"/>
                      <a:pt x="277" y="120"/>
                    </a:cubicBezTo>
                    <a:cubicBezTo>
                      <a:pt x="278" y="120"/>
                      <a:pt x="279" y="120"/>
                      <a:pt x="280" y="121"/>
                    </a:cubicBezTo>
                    <a:cubicBezTo>
                      <a:pt x="280" y="121"/>
                      <a:pt x="281" y="121"/>
                      <a:pt x="282" y="122"/>
                    </a:cubicBezTo>
                    <a:cubicBezTo>
                      <a:pt x="282" y="124"/>
                      <a:pt x="282" y="124"/>
                      <a:pt x="282" y="124"/>
                    </a:cubicBezTo>
                    <a:cubicBezTo>
                      <a:pt x="283" y="123"/>
                      <a:pt x="283" y="123"/>
                      <a:pt x="283" y="123"/>
                    </a:cubicBezTo>
                    <a:cubicBezTo>
                      <a:pt x="286" y="120"/>
                      <a:pt x="288" y="118"/>
                      <a:pt x="289" y="116"/>
                    </a:cubicBezTo>
                    <a:cubicBezTo>
                      <a:pt x="291" y="114"/>
                      <a:pt x="292" y="112"/>
                      <a:pt x="296" y="111"/>
                    </a:cubicBezTo>
                    <a:cubicBezTo>
                      <a:pt x="298" y="110"/>
                      <a:pt x="298" y="110"/>
                      <a:pt x="298" y="110"/>
                    </a:cubicBezTo>
                    <a:cubicBezTo>
                      <a:pt x="297" y="109"/>
                      <a:pt x="297" y="109"/>
                      <a:pt x="297" y="109"/>
                    </a:cubicBezTo>
                    <a:cubicBezTo>
                      <a:pt x="294" y="107"/>
                      <a:pt x="294" y="107"/>
                      <a:pt x="291" y="104"/>
                    </a:cubicBezTo>
                    <a:cubicBezTo>
                      <a:pt x="291" y="105"/>
                      <a:pt x="291" y="105"/>
                      <a:pt x="291" y="105"/>
                    </a:cubicBezTo>
                    <a:cubicBezTo>
                      <a:pt x="292" y="105"/>
                      <a:pt x="292" y="105"/>
                      <a:pt x="292" y="105"/>
                    </a:cubicBezTo>
                    <a:cubicBezTo>
                      <a:pt x="292" y="104"/>
                      <a:pt x="292" y="103"/>
                      <a:pt x="292" y="102"/>
                    </a:cubicBezTo>
                    <a:cubicBezTo>
                      <a:pt x="292" y="102"/>
                      <a:pt x="292" y="102"/>
                      <a:pt x="292" y="102"/>
                    </a:cubicBezTo>
                    <a:cubicBezTo>
                      <a:pt x="293" y="102"/>
                      <a:pt x="293" y="101"/>
                      <a:pt x="293" y="101"/>
                    </a:cubicBezTo>
                    <a:cubicBezTo>
                      <a:pt x="294" y="102"/>
                      <a:pt x="294" y="102"/>
                      <a:pt x="295" y="102"/>
                    </a:cubicBezTo>
                    <a:cubicBezTo>
                      <a:pt x="296" y="103"/>
                      <a:pt x="297" y="104"/>
                      <a:pt x="299" y="104"/>
                    </a:cubicBezTo>
                    <a:cubicBezTo>
                      <a:pt x="299" y="104"/>
                      <a:pt x="299" y="104"/>
                      <a:pt x="299" y="104"/>
                    </a:cubicBezTo>
                    <a:cubicBezTo>
                      <a:pt x="299" y="104"/>
                      <a:pt x="299" y="104"/>
                      <a:pt x="299" y="104"/>
                    </a:cubicBezTo>
                    <a:cubicBezTo>
                      <a:pt x="305" y="101"/>
                      <a:pt x="309" y="98"/>
                      <a:pt x="313" y="94"/>
                    </a:cubicBezTo>
                    <a:cubicBezTo>
                      <a:pt x="316" y="90"/>
                      <a:pt x="318" y="85"/>
                      <a:pt x="318" y="79"/>
                    </a:cubicBezTo>
                    <a:cubicBezTo>
                      <a:pt x="317" y="79"/>
                      <a:pt x="317" y="79"/>
                      <a:pt x="317" y="79"/>
                    </a:cubicBezTo>
                    <a:cubicBezTo>
                      <a:pt x="317" y="80"/>
                      <a:pt x="317" y="80"/>
                      <a:pt x="317" y="80"/>
                    </a:cubicBezTo>
                    <a:cubicBezTo>
                      <a:pt x="318" y="81"/>
                      <a:pt x="320" y="82"/>
                      <a:pt x="322" y="83"/>
                    </a:cubicBezTo>
                    <a:cubicBezTo>
                      <a:pt x="324" y="85"/>
                      <a:pt x="326" y="86"/>
                      <a:pt x="327" y="87"/>
                    </a:cubicBezTo>
                    <a:cubicBezTo>
                      <a:pt x="327" y="87"/>
                      <a:pt x="327" y="87"/>
                      <a:pt x="327" y="87"/>
                    </a:cubicBezTo>
                    <a:cubicBezTo>
                      <a:pt x="327" y="87"/>
                      <a:pt x="327" y="87"/>
                      <a:pt x="327" y="87"/>
                    </a:cubicBezTo>
                    <a:cubicBezTo>
                      <a:pt x="329" y="88"/>
                      <a:pt x="330" y="88"/>
                      <a:pt x="331" y="88"/>
                    </a:cubicBezTo>
                    <a:cubicBezTo>
                      <a:pt x="332" y="88"/>
                      <a:pt x="334" y="87"/>
                      <a:pt x="335" y="86"/>
                    </a:cubicBezTo>
                    <a:cubicBezTo>
                      <a:pt x="337" y="85"/>
                      <a:pt x="338" y="83"/>
                      <a:pt x="340" y="81"/>
                    </a:cubicBezTo>
                    <a:cubicBezTo>
                      <a:pt x="341" y="80"/>
                      <a:pt x="342" y="79"/>
                      <a:pt x="344" y="79"/>
                    </a:cubicBezTo>
                    <a:cubicBezTo>
                      <a:pt x="344" y="79"/>
                      <a:pt x="345" y="79"/>
                      <a:pt x="346" y="80"/>
                    </a:cubicBezTo>
                    <a:cubicBezTo>
                      <a:pt x="347" y="79"/>
                      <a:pt x="347" y="79"/>
                      <a:pt x="347" y="79"/>
                    </a:cubicBezTo>
                    <a:cubicBezTo>
                      <a:pt x="346" y="80"/>
                      <a:pt x="346" y="80"/>
                      <a:pt x="346" y="80"/>
                    </a:cubicBezTo>
                    <a:cubicBezTo>
                      <a:pt x="350" y="83"/>
                      <a:pt x="355" y="86"/>
                      <a:pt x="359" y="89"/>
                    </a:cubicBezTo>
                    <a:cubicBezTo>
                      <a:pt x="363" y="92"/>
                      <a:pt x="366" y="95"/>
                      <a:pt x="367" y="98"/>
                    </a:cubicBezTo>
                    <a:cubicBezTo>
                      <a:pt x="367" y="98"/>
                      <a:pt x="367" y="98"/>
                      <a:pt x="367" y="98"/>
                    </a:cubicBezTo>
                    <a:cubicBezTo>
                      <a:pt x="367" y="98"/>
                      <a:pt x="367" y="98"/>
                      <a:pt x="367" y="98"/>
                    </a:cubicBezTo>
                    <a:cubicBezTo>
                      <a:pt x="368" y="101"/>
                      <a:pt x="369" y="103"/>
                      <a:pt x="370" y="104"/>
                    </a:cubicBezTo>
                    <a:cubicBezTo>
                      <a:pt x="370" y="106"/>
                      <a:pt x="371" y="108"/>
                      <a:pt x="372" y="110"/>
                    </a:cubicBezTo>
                    <a:cubicBezTo>
                      <a:pt x="373" y="111"/>
                      <a:pt x="373" y="111"/>
                      <a:pt x="373" y="111"/>
                    </a:cubicBezTo>
                    <a:cubicBezTo>
                      <a:pt x="374" y="111"/>
                      <a:pt x="374" y="111"/>
                      <a:pt x="374" y="111"/>
                    </a:cubicBezTo>
                    <a:cubicBezTo>
                      <a:pt x="377" y="110"/>
                      <a:pt x="379" y="107"/>
                      <a:pt x="381" y="105"/>
                    </a:cubicBezTo>
                    <a:cubicBezTo>
                      <a:pt x="382" y="104"/>
                      <a:pt x="383" y="103"/>
                      <a:pt x="384" y="102"/>
                    </a:cubicBezTo>
                    <a:cubicBezTo>
                      <a:pt x="385" y="102"/>
                      <a:pt x="386" y="101"/>
                      <a:pt x="387" y="101"/>
                    </a:cubicBezTo>
                    <a:cubicBezTo>
                      <a:pt x="387" y="100"/>
                      <a:pt x="387" y="100"/>
                      <a:pt x="387" y="100"/>
                    </a:cubicBezTo>
                    <a:cubicBezTo>
                      <a:pt x="385" y="100"/>
                      <a:pt x="385" y="100"/>
                      <a:pt x="385" y="100"/>
                    </a:cubicBezTo>
                    <a:cubicBezTo>
                      <a:pt x="385" y="102"/>
                      <a:pt x="385" y="103"/>
                      <a:pt x="386" y="105"/>
                    </a:cubicBezTo>
                    <a:cubicBezTo>
                      <a:pt x="386" y="106"/>
                      <a:pt x="386" y="107"/>
                      <a:pt x="387" y="107"/>
                    </a:cubicBezTo>
                    <a:cubicBezTo>
                      <a:pt x="387" y="108"/>
                      <a:pt x="388" y="109"/>
                      <a:pt x="389" y="109"/>
                    </a:cubicBezTo>
                    <a:cubicBezTo>
                      <a:pt x="393" y="109"/>
                      <a:pt x="398" y="108"/>
                      <a:pt x="402" y="108"/>
                    </a:cubicBezTo>
                    <a:cubicBezTo>
                      <a:pt x="404" y="108"/>
                      <a:pt x="406" y="108"/>
                      <a:pt x="407" y="109"/>
                    </a:cubicBezTo>
                    <a:cubicBezTo>
                      <a:pt x="408" y="109"/>
                      <a:pt x="408" y="109"/>
                      <a:pt x="408" y="109"/>
                    </a:cubicBezTo>
                    <a:cubicBezTo>
                      <a:pt x="409" y="108"/>
                      <a:pt x="409" y="108"/>
                      <a:pt x="409" y="108"/>
                    </a:cubicBezTo>
                    <a:cubicBezTo>
                      <a:pt x="412" y="103"/>
                      <a:pt x="412" y="97"/>
                      <a:pt x="412" y="92"/>
                    </a:cubicBezTo>
                    <a:cubicBezTo>
                      <a:pt x="412" y="87"/>
                      <a:pt x="412" y="81"/>
                      <a:pt x="414" y="77"/>
                    </a:cubicBezTo>
                    <a:cubicBezTo>
                      <a:pt x="413" y="76"/>
                      <a:pt x="413" y="76"/>
                      <a:pt x="413" y="76"/>
                    </a:cubicBezTo>
                    <a:cubicBezTo>
                      <a:pt x="414" y="77"/>
                      <a:pt x="414" y="77"/>
                      <a:pt x="414" y="77"/>
                    </a:cubicBezTo>
                    <a:cubicBezTo>
                      <a:pt x="417" y="74"/>
                      <a:pt x="420" y="72"/>
                      <a:pt x="424" y="70"/>
                    </a:cubicBezTo>
                    <a:cubicBezTo>
                      <a:pt x="428" y="68"/>
                      <a:pt x="433" y="67"/>
                      <a:pt x="436" y="63"/>
                    </a:cubicBezTo>
                    <a:cubicBezTo>
                      <a:pt x="436" y="62"/>
                      <a:pt x="436" y="62"/>
                      <a:pt x="436" y="62"/>
                    </a:cubicBezTo>
                    <a:cubicBezTo>
                      <a:pt x="436" y="55"/>
                      <a:pt x="436" y="55"/>
                      <a:pt x="436" y="55"/>
                    </a:cubicBezTo>
                    <a:cubicBezTo>
                      <a:pt x="435" y="55"/>
                      <a:pt x="435" y="55"/>
                      <a:pt x="435" y="55"/>
                    </a:cubicBezTo>
                    <a:cubicBezTo>
                      <a:pt x="435" y="56"/>
                      <a:pt x="435" y="56"/>
                      <a:pt x="435" y="56"/>
                    </a:cubicBezTo>
                    <a:cubicBezTo>
                      <a:pt x="439" y="53"/>
                      <a:pt x="443" y="50"/>
                      <a:pt x="446" y="46"/>
                    </a:cubicBezTo>
                    <a:cubicBezTo>
                      <a:pt x="450" y="43"/>
                      <a:pt x="454" y="40"/>
                      <a:pt x="459" y="39"/>
                    </a:cubicBezTo>
                    <a:cubicBezTo>
                      <a:pt x="459" y="38"/>
                      <a:pt x="459" y="38"/>
                      <a:pt x="459" y="38"/>
                    </a:cubicBezTo>
                    <a:cubicBezTo>
                      <a:pt x="459" y="39"/>
                      <a:pt x="459" y="39"/>
                      <a:pt x="459" y="39"/>
                    </a:cubicBezTo>
                    <a:cubicBezTo>
                      <a:pt x="461" y="39"/>
                      <a:pt x="463" y="39"/>
                      <a:pt x="466" y="41"/>
                    </a:cubicBezTo>
                    <a:cubicBezTo>
                      <a:pt x="466" y="41"/>
                      <a:pt x="466" y="41"/>
                      <a:pt x="466" y="41"/>
                    </a:cubicBezTo>
                    <a:cubicBezTo>
                      <a:pt x="466" y="41"/>
                      <a:pt x="466" y="41"/>
                      <a:pt x="466" y="41"/>
                    </a:cubicBezTo>
                    <a:cubicBezTo>
                      <a:pt x="467" y="42"/>
                      <a:pt x="468" y="42"/>
                      <a:pt x="469" y="42"/>
                    </a:cubicBezTo>
                    <a:cubicBezTo>
                      <a:pt x="471" y="42"/>
                      <a:pt x="474" y="41"/>
                      <a:pt x="476" y="40"/>
                    </a:cubicBezTo>
                    <a:cubicBezTo>
                      <a:pt x="478" y="39"/>
                      <a:pt x="480" y="38"/>
                      <a:pt x="481" y="38"/>
                    </a:cubicBezTo>
                    <a:cubicBezTo>
                      <a:pt x="483" y="38"/>
                      <a:pt x="485" y="38"/>
                      <a:pt x="487" y="41"/>
                    </a:cubicBezTo>
                    <a:cubicBezTo>
                      <a:pt x="487" y="41"/>
                      <a:pt x="487" y="41"/>
                      <a:pt x="487" y="41"/>
                    </a:cubicBezTo>
                    <a:cubicBezTo>
                      <a:pt x="487" y="41"/>
                      <a:pt x="487" y="41"/>
                      <a:pt x="487" y="41"/>
                    </a:cubicBezTo>
                    <a:cubicBezTo>
                      <a:pt x="488" y="42"/>
                      <a:pt x="489" y="42"/>
                      <a:pt x="490" y="42"/>
                    </a:cubicBezTo>
                    <a:cubicBezTo>
                      <a:pt x="491" y="42"/>
                      <a:pt x="493" y="42"/>
                      <a:pt x="493" y="41"/>
                    </a:cubicBezTo>
                    <a:cubicBezTo>
                      <a:pt x="494" y="40"/>
                      <a:pt x="494" y="39"/>
                      <a:pt x="494" y="38"/>
                    </a:cubicBezTo>
                    <a:cubicBezTo>
                      <a:pt x="494" y="33"/>
                      <a:pt x="494" y="29"/>
                      <a:pt x="491" y="25"/>
                    </a:cubicBezTo>
                    <a:cubicBezTo>
                      <a:pt x="489" y="22"/>
                      <a:pt x="484" y="20"/>
                      <a:pt x="477" y="20"/>
                    </a:cubicBezTo>
                    <a:cubicBezTo>
                      <a:pt x="476" y="20"/>
                      <a:pt x="476" y="20"/>
                      <a:pt x="476" y="19"/>
                    </a:cubicBezTo>
                    <a:cubicBezTo>
                      <a:pt x="475" y="19"/>
                      <a:pt x="475" y="18"/>
                      <a:pt x="475" y="17"/>
                    </a:cubicBezTo>
                    <a:cubicBezTo>
                      <a:pt x="475" y="16"/>
                      <a:pt x="475" y="15"/>
                      <a:pt x="475" y="14"/>
                    </a:cubicBezTo>
                    <a:cubicBezTo>
                      <a:pt x="476" y="13"/>
                      <a:pt x="476" y="12"/>
                      <a:pt x="476" y="12"/>
                    </a:cubicBezTo>
                    <a:cubicBezTo>
                      <a:pt x="475" y="12"/>
                      <a:pt x="475" y="12"/>
                      <a:pt x="475" y="12"/>
                    </a:cubicBezTo>
                    <a:cubicBezTo>
                      <a:pt x="475" y="13"/>
                      <a:pt x="475" y="13"/>
                      <a:pt x="475" y="13"/>
                    </a:cubicBezTo>
                    <a:cubicBezTo>
                      <a:pt x="480" y="13"/>
                      <a:pt x="485" y="12"/>
                      <a:pt x="491" y="12"/>
                    </a:cubicBezTo>
                    <a:cubicBezTo>
                      <a:pt x="493" y="12"/>
                      <a:pt x="496" y="12"/>
                      <a:pt x="498" y="13"/>
                    </a:cubicBezTo>
                    <a:cubicBezTo>
                      <a:pt x="499" y="12"/>
                      <a:pt x="499" y="12"/>
                      <a:pt x="499" y="12"/>
                    </a:cubicBezTo>
                    <a:cubicBezTo>
                      <a:pt x="497" y="12"/>
                      <a:pt x="497" y="12"/>
                      <a:pt x="497" y="12"/>
                    </a:cubicBezTo>
                    <a:cubicBezTo>
                      <a:pt x="497" y="12"/>
                      <a:pt x="497" y="13"/>
                      <a:pt x="498" y="15"/>
                    </a:cubicBezTo>
                    <a:cubicBezTo>
                      <a:pt x="498" y="16"/>
                      <a:pt x="499" y="18"/>
                      <a:pt x="500" y="20"/>
                    </a:cubicBezTo>
                    <a:cubicBezTo>
                      <a:pt x="501" y="20"/>
                      <a:pt x="501" y="20"/>
                      <a:pt x="501" y="20"/>
                    </a:cubicBezTo>
                    <a:cubicBezTo>
                      <a:pt x="501" y="20"/>
                      <a:pt x="501" y="20"/>
                      <a:pt x="501" y="20"/>
                    </a:cubicBezTo>
                    <a:cubicBezTo>
                      <a:pt x="502" y="20"/>
                      <a:pt x="504" y="21"/>
                      <a:pt x="505" y="21"/>
                    </a:cubicBezTo>
                    <a:cubicBezTo>
                      <a:pt x="509" y="21"/>
                      <a:pt x="513" y="19"/>
                      <a:pt x="516" y="19"/>
                    </a:cubicBezTo>
                    <a:cubicBezTo>
                      <a:pt x="517" y="19"/>
                      <a:pt x="519" y="19"/>
                      <a:pt x="519" y="20"/>
                    </a:cubicBezTo>
                    <a:cubicBezTo>
                      <a:pt x="520" y="19"/>
                      <a:pt x="520" y="19"/>
                      <a:pt x="520" y="19"/>
                    </a:cubicBezTo>
                    <a:cubicBezTo>
                      <a:pt x="519" y="18"/>
                      <a:pt x="519" y="18"/>
                      <a:pt x="519" y="18"/>
                    </a:cubicBezTo>
                    <a:cubicBezTo>
                      <a:pt x="516" y="20"/>
                      <a:pt x="516" y="20"/>
                      <a:pt x="514" y="23"/>
                    </a:cubicBezTo>
                    <a:cubicBezTo>
                      <a:pt x="512" y="24"/>
                      <a:pt x="512" y="24"/>
                      <a:pt x="512" y="24"/>
                    </a:cubicBezTo>
                    <a:cubicBezTo>
                      <a:pt x="514" y="25"/>
                      <a:pt x="514" y="25"/>
                      <a:pt x="514" y="25"/>
                    </a:cubicBezTo>
                    <a:cubicBezTo>
                      <a:pt x="526" y="30"/>
                      <a:pt x="537" y="36"/>
                      <a:pt x="551" y="36"/>
                    </a:cubicBezTo>
                    <a:cubicBezTo>
                      <a:pt x="554" y="36"/>
                      <a:pt x="559" y="35"/>
                      <a:pt x="563" y="34"/>
                    </a:cubicBezTo>
                    <a:cubicBezTo>
                      <a:pt x="563" y="33"/>
                      <a:pt x="563" y="33"/>
                      <a:pt x="563" y="33"/>
                    </a:cubicBezTo>
                    <a:cubicBezTo>
                      <a:pt x="563" y="34"/>
                      <a:pt x="563" y="34"/>
                      <a:pt x="563" y="34"/>
                    </a:cubicBezTo>
                    <a:cubicBezTo>
                      <a:pt x="563" y="34"/>
                      <a:pt x="564" y="35"/>
                      <a:pt x="565" y="36"/>
                    </a:cubicBezTo>
                    <a:cubicBezTo>
                      <a:pt x="566" y="37"/>
                      <a:pt x="566" y="37"/>
                      <a:pt x="566" y="38"/>
                    </a:cubicBezTo>
                    <a:cubicBezTo>
                      <a:pt x="567" y="38"/>
                      <a:pt x="567" y="38"/>
                      <a:pt x="567" y="38"/>
                    </a:cubicBezTo>
                    <a:cubicBezTo>
                      <a:pt x="567" y="39"/>
                      <a:pt x="567" y="39"/>
                      <a:pt x="567" y="39"/>
                    </a:cubicBezTo>
                    <a:cubicBezTo>
                      <a:pt x="567" y="40"/>
                      <a:pt x="567" y="40"/>
                      <a:pt x="567" y="40"/>
                    </a:cubicBezTo>
                    <a:cubicBezTo>
                      <a:pt x="568" y="39"/>
                      <a:pt x="568" y="39"/>
                      <a:pt x="568" y="39"/>
                    </a:cubicBezTo>
                    <a:cubicBezTo>
                      <a:pt x="572" y="37"/>
                      <a:pt x="576" y="36"/>
                      <a:pt x="580" y="35"/>
                    </a:cubicBezTo>
                    <a:cubicBezTo>
                      <a:pt x="584" y="35"/>
                      <a:pt x="588" y="34"/>
                      <a:pt x="592" y="32"/>
                    </a:cubicBezTo>
                    <a:cubicBezTo>
                      <a:pt x="592" y="31"/>
                      <a:pt x="592" y="31"/>
                      <a:pt x="592" y="31"/>
                    </a:cubicBezTo>
                    <a:cubicBezTo>
                      <a:pt x="592" y="32"/>
                      <a:pt x="592" y="32"/>
                      <a:pt x="592" y="32"/>
                    </a:cubicBezTo>
                    <a:cubicBezTo>
                      <a:pt x="592" y="32"/>
                      <a:pt x="593" y="32"/>
                      <a:pt x="593" y="32"/>
                    </a:cubicBezTo>
                    <a:cubicBezTo>
                      <a:pt x="595" y="34"/>
                      <a:pt x="597" y="37"/>
                      <a:pt x="599" y="39"/>
                    </a:cubicBezTo>
                    <a:cubicBezTo>
                      <a:pt x="601" y="41"/>
                      <a:pt x="601" y="41"/>
                      <a:pt x="601" y="41"/>
                    </a:cubicBezTo>
                    <a:cubicBezTo>
                      <a:pt x="601" y="38"/>
                      <a:pt x="601" y="38"/>
                      <a:pt x="601" y="38"/>
                    </a:cubicBezTo>
                    <a:cubicBezTo>
                      <a:pt x="601" y="38"/>
                      <a:pt x="601" y="37"/>
                      <a:pt x="601" y="37"/>
                    </a:cubicBezTo>
                    <a:cubicBezTo>
                      <a:pt x="601" y="37"/>
                      <a:pt x="602" y="37"/>
                      <a:pt x="603" y="37"/>
                    </a:cubicBezTo>
                    <a:cubicBezTo>
                      <a:pt x="603" y="37"/>
                      <a:pt x="604" y="37"/>
                      <a:pt x="605" y="37"/>
                    </a:cubicBezTo>
                    <a:cubicBezTo>
                      <a:pt x="605" y="36"/>
                      <a:pt x="605" y="36"/>
                      <a:pt x="605" y="36"/>
                    </a:cubicBezTo>
                    <a:cubicBezTo>
                      <a:pt x="605" y="37"/>
                      <a:pt x="605" y="37"/>
                      <a:pt x="605" y="37"/>
                    </a:cubicBezTo>
                    <a:cubicBezTo>
                      <a:pt x="607" y="38"/>
                      <a:pt x="608" y="40"/>
                      <a:pt x="609" y="42"/>
                    </a:cubicBezTo>
                    <a:cubicBezTo>
                      <a:pt x="609" y="45"/>
                      <a:pt x="609" y="48"/>
                      <a:pt x="609" y="50"/>
                    </a:cubicBezTo>
                    <a:cubicBezTo>
                      <a:pt x="611" y="50"/>
                      <a:pt x="611" y="50"/>
                      <a:pt x="611" y="50"/>
                    </a:cubicBezTo>
                    <a:cubicBezTo>
                      <a:pt x="611" y="49"/>
                      <a:pt x="611" y="49"/>
                      <a:pt x="611" y="49"/>
                    </a:cubicBezTo>
                    <a:cubicBezTo>
                      <a:pt x="608" y="49"/>
                      <a:pt x="606" y="49"/>
                      <a:pt x="605" y="51"/>
                    </a:cubicBezTo>
                    <a:cubicBezTo>
                      <a:pt x="604" y="52"/>
                      <a:pt x="603" y="53"/>
                      <a:pt x="602" y="54"/>
                    </a:cubicBezTo>
                    <a:cubicBezTo>
                      <a:pt x="600" y="56"/>
                      <a:pt x="600" y="56"/>
                      <a:pt x="600" y="56"/>
                    </a:cubicBezTo>
                    <a:cubicBezTo>
                      <a:pt x="603" y="56"/>
                      <a:pt x="603" y="56"/>
                      <a:pt x="603" y="56"/>
                    </a:cubicBezTo>
                    <a:cubicBezTo>
                      <a:pt x="603" y="56"/>
                      <a:pt x="603" y="56"/>
                      <a:pt x="603" y="56"/>
                    </a:cubicBezTo>
                    <a:cubicBezTo>
                      <a:pt x="604" y="56"/>
                      <a:pt x="604" y="57"/>
                      <a:pt x="604" y="57"/>
                    </a:cubicBezTo>
                    <a:cubicBezTo>
                      <a:pt x="604" y="58"/>
                      <a:pt x="604" y="59"/>
                      <a:pt x="604" y="60"/>
                    </a:cubicBezTo>
                    <a:cubicBezTo>
                      <a:pt x="605" y="60"/>
                      <a:pt x="605" y="60"/>
                      <a:pt x="605" y="60"/>
                    </a:cubicBezTo>
                    <a:cubicBezTo>
                      <a:pt x="604" y="59"/>
                      <a:pt x="604" y="59"/>
                      <a:pt x="604" y="59"/>
                    </a:cubicBezTo>
                    <a:cubicBezTo>
                      <a:pt x="603" y="62"/>
                      <a:pt x="602" y="64"/>
                      <a:pt x="601" y="65"/>
                    </a:cubicBezTo>
                    <a:cubicBezTo>
                      <a:pt x="599" y="66"/>
                      <a:pt x="595" y="66"/>
                      <a:pt x="591" y="67"/>
                    </a:cubicBezTo>
                    <a:cubicBezTo>
                      <a:pt x="588" y="67"/>
                      <a:pt x="584" y="68"/>
                      <a:pt x="580" y="71"/>
                    </a:cubicBezTo>
                    <a:cubicBezTo>
                      <a:pt x="580" y="71"/>
                      <a:pt x="580" y="71"/>
                      <a:pt x="580" y="71"/>
                    </a:cubicBezTo>
                    <a:cubicBezTo>
                      <a:pt x="580" y="72"/>
                      <a:pt x="580" y="72"/>
                      <a:pt x="580" y="72"/>
                    </a:cubicBezTo>
                    <a:cubicBezTo>
                      <a:pt x="580" y="73"/>
                      <a:pt x="581" y="73"/>
                      <a:pt x="581" y="74"/>
                    </a:cubicBezTo>
                    <a:cubicBezTo>
                      <a:pt x="583" y="75"/>
                      <a:pt x="584" y="75"/>
                      <a:pt x="585" y="75"/>
                    </a:cubicBezTo>
                    <a:cubicBezTo>
                      <a:pt x="587" y="75"/>
                      <a:pt x="588" y="75"/>
                      <a:pt x="589" y="75"/>
                    </a:cubicBezTo>
                    <a:cubicBezTo>
                      <a:pt x="589" y="74"/>
                      <a:pt x="589" y="74"/>
                      <a:pt x="589" y="74"/>
                    </a:cubicBezTo>
                    <a:cubicBezTo>
                      <a:pt x="588" y="74"/>
                      <a:pt x="588" y="74"/>
                      <a:pt x="588" y="74"/>
                    </a:cubicBezTo>
                    <a:cubicBezTo>
                      <a:pt x="588" y="75"/>
                      <a:pt x="588" y="76"/>
                      <a:pt x="588" y="76"/>
                    </a:cubicBezTo>
                    <a:cubicBezTo>
                      <a:pt x="588" y="77"/>
                      <a:pt x="588" y="78"/>
                      <a:pt x="587" y="79"/>
                    </a:cubicBezTo>
                    <a:cubicBezTo>
                      <a:pt x="586" y="80"/>
                      <a:pt x="584" y="82"/>
                      <a:pt x="582" y="83"/>
                    </a:cubicBezTo>
                    <a:cubicBezTo>
                      <a:pt x="581" y="84"/>
                      <a:pt x="579" y="86"/>
                      <a:pt x="578" y="88"/>
                    </a:cubicBezTo>
                    <a:cubicBezTo>
                      <a:pt x="577" y="88"/>
                      <a:pt x="577" y="88"/>
                      <a:pt x="577" y="88"/>
                    </a:cubicBezTo>
                    <a:cubicBezTo>
                      <a:pt x="577" y="96"/>
                      <a:pt x="577" y="96"/>
                      <a:pt x="577" y="96"/>
                    </a:cubicBezTo>
                    <a:cubicBezTo>
                      <a:pt x="579" y="96"/>
                      <a:pt x="579" y="96"/>
                      <a:pt x="579" y="96"/>
                    </a:cubicBezTo>
                    <a:cubicBezTo>
                      <a:pt x="579" y="94"/>
                      <a:pt x="579" y="94"/>
                      <a:pt x="579" y="94"/>
                    </a:cubicBezTo>
                    <a:cubicBezTo>
                      <a:pt x="576" y="94"/>
                      <a:pt x="575" y="95"/>
                      <a:pt x="573" y="96"/>
                    </a:cubicBezTo>
                    <a:cubicBezTo>
                      <a:pt x="571" y="97"/>
                      <a:pt x="570" y="99"/>
                      <a:pt x="569" y="101"/>
                    </a:cubicBezTo>
                    <a:cubicBezTo>
                      <a:pt x="568" y="102"/>
                      <a:pt x="568" y="104"/>
                      <a:pt x="567" y="104"/>
                    </a:cubicBezTo>
                    <a:cubicBezTo>
                      <a:pt x="567" y="104"/>
                      <a:pt x="567" y="104"/>
                      <a:pt x="567" y="104"/>
                    </a:cubicBezTo>
                    <a:cubicBezTo>
                      <a:pt x="567" y="105"/>
                      <a:pt x="567" y="105"/>
                      <a:pt x="567" y="105"/>
                    </a:cubicBezTo>
                    <a:cubicBezTo>
                      <a:pt x="566" y="105"/>
                      <a:pt x="566" y="106"/>
                      <a:pt x="566" y="107"/>
                    </a:cubicBezTo>
                    <a:cubicBezTo>
                      <a:pt x="566" y="108"/>
                      <a:pt x="567" y="109"/>
                      <a:pt x="568" y="110"/>
                    </a:cubicBezTo>
                    <a:cubicBezTo>
                      <a:pt x="570" y="113"/>
                      <a:pt x="575" y="113"/>
                      <a:pt x="579" y="113"/>
                    </a:cubicBezTo>
                    <a:cubicBezTo>
                      <a:pt x="579" y="112"/>
                      <a:pt x="579" y="112"/>
                      <a:pt x="579" y="112"/>
                    </a:cubicBezTo>
                    <a:cubicBezTo>
                      <a:pt x="577" y="112"/>
                      <a:pt x="577" y="112"/>
                      <a:pt x="577" y="112"/>
                    </a:cubicBezTo>
                    <a:cubicBezTo>
                      <a:pt x="577" y="115"/>
                      <a:pt x="578" y="117"/>
                      <a:pt x="579" y="119"/>
                    </a:cubicBezTo>
                    <a:cubicBezTo>
                      <a:pt x="580" y="120"/>
                      <a:pt x="582" y="122"/>
                      <a:pt x="583" y="123"/>
                    </a:cubicBezTo>
                    <a:cubicBezTo>
                      <a:pt x="583" y="123"/>
                      <a:pt x="583" y="123"/>
                      <a:pt x="583" y="123"/>
                    </a:cubicBezTo>
                    <a:cubicBezTo>
                      <a:pt x="584" y="123"/>
                      <a:pt x="584" y="123"/>
                      <a:pt x="584" y="123"/>
                    </a:cubicBezTo>
                    <a:cubicBezTo>
                      <a:pt x="587" y="123"/>
                      <a:pt x="592" y="124"/>
                      <a:pt x="597" y="124"/>
                    </a:cubicBezTo>
                    <a:cubicBezTo>
                      <a:pt x="599" y="124"/>
                      <a:pt x="601" y="124"/>
                      <a:pt x="603" y="123"/>
                    </a:cubicBezTo>
                    <a:cubicBezTo>
                      <a:pt x="603" y="122"/>
                      <a:pt x="603" y="122"/>
                      <a:pt x="603" y="122"/>
                    </a:cubicBezTo>
                    <a:cubicBezTo>
                      <a:pt x="602" y="122"/>
                      <a:pt x="602" y="122"/>
                      <a:pt x="602" y="122"/>
                    </a:cubicBezTo>
                    <a:cubicBezTo>
                      <a:pt x="602" y="124"/>
                      <a:pt x="604" y="125"/>
                      <a:pt x="605" y="125"/>
                    </a:cubicBezTo>
                    <a:cubicBezTo>
                      <a:pt x="607" y="126"/>
                      <a:pt x="609" y="126"/>
                      <a:pt x="610" y="126"/>
                    </a:cubicBezTo>
                    <a:cubicBezTo>
                      <a:pt x="611" y="126"/>
                      <a:pt x="611" y="126"/>
                      <a:pt x="612" y="127"/>
                    </a:cubicBezTo>
                    <a:cubicBezTo>
                      <a:pt x="612" y="127"/>
                      <a:pt x="612" y="128"/>
                      <a:pt x="612" y="129"/>
                    </a:cubicBezTo>
                    <a:cubicBezTo>
                      <a:pt x="613" y="129"/>
                      <a:pt x="613" y="129"/>
                      <a:pt x="613" y="129"/>
                    </a:cubicBezTo>
                    <a:cubicBezTo>
                      <a:pt x="613" y="128"/>
                      <a:pt x="613" y="128"/>
                      <a:pt x="613" y="128"/>
                    </a:cubicBezTo>
                    <a:cubicBezTo>
                      <a:pt x="612" y="128"/>
                      <a:pt x="610" y="129"/>
                      <a:pt x="609" y="129"/>
                    </a:cubicBezTo>
                    <a:cubicBezTo>
                      <a:pt x="608" y="130"/>
                      <a:pt x="607" y="131"/>
                      <a:pt x="607" y="131"/>
                    </a:cubicBezTo>
                    <a:cubicBezTo>
                      <a:pt x="606" y="132"/>
                      <a:pt x="606" y="132"/>
                      <a:pt x="606" y="132"/>
                    </a:cubicBezTo>
                    <a:cubicBezTo>
                      <a:pt x="607" y="132"/>
                      <a:pt x="607" y="132"/>
                      <a:pt x="607" y="132"/>
                    </a:cubicBezTo>
                    <a:cubicBezTo>
                      <a:pt x="618" y="142"/>
                      <a:pt x="634" y="147"/>
                      <a:pt x="644" y="156"/>
                    </a:cubicBezTo>
                    <a:cubicBezTo>
                      <a:pt x="647" y="159"/>
                      <a:pt x="649" y="160"/>
                      <a:pt x="652" y="160"/>
                    </a:cubicBezTo>
                    <a:cubicBezTo>
                      <a:pt x="655" y="160"/>
                      <a:pt x="658" y="158"/>
                      <a:pt x="661" y="156"/>
                    </a:cubicBezTo>
                    <a:cubicBezTo>
                      <a:pt x="664" y="153"/>
                      <a:pt x="667" y="150"/>
                      <a:pt x="670" y="147"/>
                    </a:cubicBezTo>
                    <a:cubicBezTo>
                      <a:pt x="669" y="146"/>
                      <a:pt x="669" y="146"/>
                      <a:pt x="669" y="146"/>
                    </a:cubicBezTo>
                    <a:cubicBezTo>
                      <a:pt x="668" y="146"/>
                      <a:pt x="668" y="146"/>
                      <a:pt x="668" y="146"/>
                    </a:cubicBezTo>
                    <a:cubicBezTo>
                      <a:pt x="668" y="147"/>
                      <a:pt x="668" y="147"/>
                      <a:pt x="669" y="148"/>
                    </a:cubicBezTo>
                    <a:cubicBezTo>
                      <a:pt x="669" y="149"/>
                      <a:pt x="670" y="149"/>
                      <a:pt x="671" y="149"/>
                    </a:cubicBezTo>
                    <a:cubicBezTo>
                      <a:pt x="672" y="149"/>
                      <a:pt x="672" y="149"/>
                      <a:pt x="673" y="149"/>
                    </a:cubicBezTo>
                    <a:cubicBezTo>
                      <a:pt x="674" y="149"/>
                      <a:pt x="675" y="149"/>
                      <a:pt x="676" y="150"/>
                    </a:cubicBezTo>
                    <a:cubicBezTo>
                      <a:pt x="676" y="150"/>
                      <a:pt x="676" y="150"/>
                      <a:pt x="676" y="150"/>
                    </a:cubicBezTo>
                    <a:cubicBezTo>
                      <a:pt x="676" y="150"/>
                      <a:pt x="676" y="150"/>
                      <a:pt x="676" y="151"/>
                    </a:cubicBezTo>
                    <a:cubicBezTo>
                      <a:pt x="677" y="151"/>
                      <a:pt x="677" y="151"/>
                      <a:pt x="677" y="151"/>
                    </a:cubicBezTo>
                    <a:cubicBezTo>
                      <a:pt x="676" y="150"/>
                      <a:pt x="676" y="150"/>
                      <a:pt x="676" y="150"/>
                    </a:cubicBezTo>
                    <a:cubicBezTo>
                      <a:pt x="675" y="152"/>
                      <a:pt x="674" y="154"/>
                      <a:pt x="672" y="155"/>
                    </a:cubicBezTo>
                    <a:cubicBezTo>
                      <a:pt x="670" y="156"/>
                      <a:pt x="668" y="157"/>
                      <a:pt x="664" y="157"/>
                    </a:cubicBezTo>
                    <a:cubicBezTo>
                      <a:pt x="663" y="157"/>
                      <a:pt x="662" y="158"/>
                      <a:pt x="661" y="159"/>
                    </a:cubicBezTo>
                    <a:cubicBezTo>
                      <a:pt x="661" y="159"/>
                      <a:pt x="661" y="160"/>
                      <a:pt x="661" y="161"/>
                    </a:cubicBezTo>
                    <a:cubicBezTo>
                      <a:pt x="661" y="163"/>
                      <a:pt x="661" y="164"/>
                      <a:pt x="661" y="164"/>
                    </a:cubicBezTo>
                    <a:cubicBezTo>
                      <a:pt x="662" y="165"/>
                      <a:pt x="663" y="166"/>
                      <a:pt x="664" y="166"/>
                    </a:cubicBezTo>
                    <a:cubicBezTo>
                      <a:pt x="664" y="166"/>
                      <a:pt x="664" y="166"/>
                      <a:pt x="664" y="166"/>
                    </a:cubicBezTo>
                    <a:cubicBezTo>
                      <a:pt x="664" y="166"/>
                      <a:pt x="664" y="166"/>
                      <a:pt x="664" y="166"/>
                    </a:cubicBezTo>
                    <a:cubicBezTo>
                      <a:pt x="669" y="164"/>
                      <a:pt x="677" y="164"/>
                      <a:pt x="680" y="164"/>
                    </a:cubicBezTo>
                    <a:cubicBezTo>
                      <a:pt x="680" y="163"/>
                      <a:pt x="680" y="163"/>
                      <a:pt x="680" y="163"/>
                    </a:cubicBezTo>
                    <a:cubicBezTo>
                      <a:pt x="679" y="164"/>
                      <a:pt x="679" y="164"/>
                      <a:pt x="679" y="164"/>
                    </a:cubicBezTo>
                    <a:cubicBezTo>
                      <a:pt x="680" y="165"/>
                      <a:pt x="680" y="165"/>
                      <a:pt x="680" y="166"/>
                    </a:cubicBezTo>
                    <a:cubicBezTo>
                      <a:pt x="680" y="166"/>
                      <a:pt x="680" y="166"/>
                      <a:pt x="680" y="167"/>
                    </a:cubicBezTo>
                    <a:cubicBezTo>
                      <a:pt x="679" y="168"/>
                      <a:pt x="678" y="168"/>
                      <a:pt x="676" y="169"/>
                    </a:cubicBezTo>
                    <a:cubicBezTo>
                      <a:pt x="675" y="170"/>
                      <a:pt x="673" y="171"/>
                      <a:pt x="671" y="171"/>
                    </a:cubicBezTo>
                    <a:cubicBezTo>
                      <a:pt x="670" y="172"/>
                      <a:pt x="670" y="172"/>
                      <a:pt x="670" y="172"/>
                    </a:cubicBezTo>
                    <a:cubicBezTo>
                      <a:pt x="671" y="173"/>
                      <a:pt x="671" y="173"/>
                      <a:pt x="671" y="173"/>
                    </a:cubicBezTo>
                    <a:cubicBezTo>
                      <a:pt x="675" y="178"/>
                      <a:pt x="682" y="181"/>
                      <a:pt x="688" y="181"/>
                    </a:cubicBezTo>
                    <a:cubicBezTo>
                      <a:pt x="693" y="181"/>
                      <a:pt x="698" y="179"/>
                      <a:pt x="702" y="176"/>
                    </a:cubicBezTo>
                    <a:cubicBezTo>
                      <a:pt x="701" y="175"/>
                      <a:pt x="701" y="175"/>
                      <a:pt x="701" y="175"/>
                    </a:cubicBezTo>
                    <a:cubicBezTo>
                      <a:pt x="702" y="176"/>
                      <a:pt x="702" y="176"/>
                      <a:pt x="702" y="176"/>
                    </a:cubicBezTo>
                    <a:cubicBezTo>
                      <a:pt x="718" y="166"/>
                      <a:pt x="726" y="144"/>
                      <a:pt x="726" y="127"/>
                    </a:cubicBezTo>
                    <a:cubicBezTo>
                      <a:pt x="726" y="108"/>
                      <a:pt x="732" y="91"/>
                      <a:pt x="732" y="72"/>
                    </a:cubicBezTo>
                    <a:cubicBezTo>
                      <a:pt x="731" y="72"/>
                      <a:pt x="731" y="72"/>
                      <a:pt x="731" y="72"/>
                    </a:cubicBezTo>
                    <a:cubicBezTo>
                      <a:pt x="732" y="72"/>
                      <a:pt x="732" y="72"/>
                      <a:pt x="732" y="72"/>
                    </a:cubicBezTo>
                    <a:cubicBezTo>
                      <a:pt x="733" y="70"/>
                      <a:pt x="735" y="68"/>
                      <a:pt x="737" y="66"/>
                    </a:cubicBezTo>
                    <a:cubicBezTo>
                      <a:pt x="738" y="64"/>
                      <a:pt x="740" y="61"/>
                      <a:pt x="740" y="58"/>
                    </a:cubicBezTo>
                    <a:cubicBezTo>
                      <a:pt x="740" y="57"/>
                      <a:pt x="740" y="55"/>
                      <a:pt x="740" y="54"/>
                    </a:cubicBezTo>
                    <a:cubicBezTo>
                      <a:pt x="739" y="55"/>
                      <a:pt x="739" y="55"/>
                      <a:pt x="739" y="55"/>
                    </a:cubicBezTo>
                    <a:cubicBezTo>
                      <a:pt x="740" y="55"/>
                      <a:pt x="740" y="55"/>
                      <a:pt x="740" y="55"/>
                    </a:cubicBezTo>
                    <a:cubicBezTo>
                      <a:pt x="740" y="54"/>
                      <a:pt x="739" y="53"/>
                      <a:pt x="739" y="53"/>
                    </a:cubicBezTo>
                    <a:cubicBezTo>
                      <a:pt x="738" y="52"/>
                      <a:pt x="737" y="51"/>
                      <a:pt x="736" y="51"/>
                    </a:cubicBezTo>
                    <a:cubicBezTo>
                      <a:pt x="735" y="51"/>
                      <a:pt x="734" y="51"/>
                      <a:pt x="733" y="51"/>
                    </a:cubicBezTo>
                    <a:cubicBezTo>
                      <a:pt x="733" y="52"/>
                      <a:pt x="733" y="52"/>
                      <a:pt x="733" y="52"/>
                    </a:cubicBezTo>
                    <a:cubicBezTo>
                      <a:pt x="734" y="53"/>
                      <a:pt x="734" y="53"/>
                      <a:pt x="734" y="53"/>
                    </a:cubicBezTo>
                    <a:cubicBezTo>
                      <a:pt x="740" y="46"/>
                      <a:pt x="742" y="36"/>
                      <a:pt x="745" y="29"/>
                    </a:cubicBezTo>
                    <a:cubicBezTo>
                      <a:pt x="744" y="28"/>
                      <a:pt x="744" y="28"/>
                      <a:pt x="744" y="28"/>
                    </a:cubicBezTo>
                    <a:cubicBezTo>
                      <a:pt x="745" y="29"/>
                      <a:pt x="745" y="29"/>
                      <a:pt x="745" y="29"/>
                    </a:cubicBezTo>
                    <a:cubicBezTo>
                      <a:pt x="747" y="25"/>
                      <a:pt x="747" y="22"/>
                      <a:pt x="747" y="19"/>
                    </a:cubicBezTo>
                    <a:cubicBezTo>
                      <a:pt x="747" y="17"/>
                      <a:pt x="747" y="16"/>
                      <a:pt x="747" y="14"/>
                    </a:cubicBezTo>
                    <a:cubicBezTo>
                      <a:pt x="747" y="12"/>
                      <a:pt x="747" y="10"/>
                      <a:pt x="748" y="8"/>
                    </a:cubicBezTo>
                    <a:cubicBezTo>
                      <a:pt x="749" y="6"/>
                      <a:pt x="750" y="5"/>
                      <a:pt x="752" y="3"/>
                    </a:cubicBezTo>
                    <a:cubicBezTo>
                      <a:pt x="752" y="2"/>
                      <a:pt x="752" y="2"/>
                      <a:pt x="752" y="2"/>
                    </a:cubicBezTo>
                    <a:cubicBezTo>
                      <a:pt x="752" y="3"/>
                      <a:pt x="752" y="3"/>
                      <a:pt x="752" y="3"/>
                    </a:cubicBezTo>
                    <a:cubicBezTo>
                      <a:pt x="754" y="2"/>
                      <a:pt x="755" y="2"/>
                      <a:pt x="756" y="2"/>
                    </a:cubicBezTo>
                    <a:cubicBezTo>
                      <a:pt x="757" y="2"/>
                      <a:pt x="757" y="2"/>
                      <a:pt x="757" y="3"/>
                    </a:cubicBezTo>
                    <a:cubicBezTo>
                      <a:pt x="758" y="4"/>
                      <a:pt x="758" y="6"/>
                      <a:pt x="759" y="8"/>
                    </a:cubicBezTo>
                    <a:cubicBezTo>
                      <a:pt x="759" y="9"/>
                      <a:pt x="759" y="9"/>
                      <a:pt x="760" y="10"/>
                    </a:cubicBezTo>
                    <a:cubicBezTo>
                      <a:pt x="760" y="11"/>
                      <a:pt x="761" y="12"/>
                      <a:pt x="762" y="13"/>
                    </a:cubicBezTo>
                    <a:cubicBezTo>
                      <a:pt x="762" y="13"/>
                      <a:pt x="762" y="13"/>
                      <a:pt x="762" y="13"/>
                    </a:cubicBezTo>
                    <a:cubicBezTo>
                      <a:pt x="762" y="13"/>
                      <a:pt x="762" y="13"/>
                      <a:pt x="762" y="13"/>
                    </a:cubicBezTo>
                    <a:cubicBezTo>
                      <a:pt x="763" y="13"/>
                      <a:pt x="764" y="12"/>
                      <a:pt x="764" y="12"/>
                    </a:cubicBezTo>
                    <a:cubicBezTo>
                      <a:pt x="765" y="11"/>
                      <a:pt x="765" y="11"/>
                      <a:pt x="765" y="10"/>
                    </a:cubicBezTo>
                    <a:cubicBezTo>
                      <a:pt x="765" y="9"/>
                      <a:pt x="765" y="8"/>
                      <a:pt x="765" y="8"/>
                    </a:cubicBezTo>
                    <a:cubicBezTo>
                      <a:pt x="765" y="7"/>
                      <a:pt x="765" y="6"/>
                      <a:pt x="765" y="5"/>
                    </a:cubicBezTo>
                    <a:cubicBezTo>
                      <a:pt x="765" y="4"/>
                      <a:pt x="766" y="3"/>
                      <a:pt x="766" y="3"/>
                    </a:cubicBezTo>
                    <a:cubicBezTo>
                      <a:pt x="765" y="2"/>
                      <a:pt x="765" y="2"/>
                      <a:pt x="765" y="2"/>
                    </a:cubicBezTo>
                    <a:cubicBezTo>
                      <a:pt x="766" y="3"/>
                      <a:pt x="766" y="3"/>
                      <a:pt x="766" y="3"/>
                    </a:cubicBezTo>
                    <a:cubicBezTo>
                      <a:pt x="766" y="3"/>
                      <a:pt x="767" y="2"/>
                      <a:pt x="768" y="2"/>
                    </a:cubicBezTo>
                    <a:cubicBezTo>
                      <a:pt x="772" y="2"/>
                      <a:pt x="776" y="6"/>
                      <a:pt x="778" y="8"/>
                    </a:cubicBezTo>
                    <a:cubicBezTo>
                      <a:pt x="778" y="7"/>
                      <a:pt x="778" y="7"/>
                      <a:pt x="778" y="7"/>
                    </a:cubicBezTo>
                    <a:cubicBezTo>
                      <a:pt x="777" y="7"/>
                      <a:pt x="777" y="7"/>
                      <a:pt x="777" y="7"/>
                    </a:cubicBezTo>
                    <a:cubicBezTo>
                      <a:pt x="778" y="9"/>
                      <a:pt x="779" y="10"/>
                      <a:pt x="779" y="10"/>
                    </a:cubicBezTo>
                    <a:cubicBezTo>
                      <a:pt x="779" y="11"/>
                      <a:pt x="779" y="11"/>
                      <a:pt x="778" y="11"/>
                    </a:cubicBezTo>
                    <a:cubicBezTo>
                      <a:pt x="778" y="12"/>
                      <a:pt x="778" y="12"/>
                      <a:pt x="777" y="12"/>
                    </a:cubicBezTo>
                    <a:cubicBezTo>
                      <a:pt x="776" y="12"/>
                      <a:pt x="774" y="13"/>
                      <a:pt x="773" y="13"/>
                    </a:cubicBezTo>
                    <a:cubicBezTo>
                      <a:pt x="772" y="13"/>
                      <a:pt x="771" y="13"/>
                      <a:pt x="770" y="14"/>
                    </a:cubicBezTo>
                    <a:cubicBezTo>
                      <a:pt x="770" y="15"/>
                      <a:pt x="769" y="15"/>
                      <a:pt x="769" y="16"/>
                    </a:cubicBezTo>
                    <a:cubicBezTo>
                      <a:pt x="769" y="17"/>
                      <a:pt x="769" y="17"/>
                      <a:pt x="769" y="17"/>
                    </a:cubicBezTo>
                    <a:cubicBezTo>
                      <a:pt x="769" y="17"/>
                      <a:pt x="769" y="17"/>
                      <a:pt x="769" y="17"/>
                    </a:cubicBezTo>
                    <a:cubicBezTo>
                      <a:pt x="772" y="29"/>
                      <a:pt x="777" y="43"/>
                      <a:pt x="780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5" y="69"/>
                      <a:pt x="783" y="83"/>
                      <a:pt x="785" y="98"/>
                    </a:cubicBezTo>
                    <a:cubicBezTo>
                      <a:pt x="785" y="98"/>
                      <a:pt x="785" y="98"/>
                      <a:pt x="785" y="98"/>
                    </a:cubicBezTo>
                    <a:cubicBezTo>
                      <a:pt x="785" y="98"/>
                      <a:pt x="785" y="98"/>
                      <a:pt x="785" y="98"/>
                    </a:cubicBezTo>
                    <a:cubicBezTo>
                      <a:pt x="786" y="100"/>
                      <a:pt x="787" y="101"/>
                      <a:pt x="788" y="102"/>
                    </a:cubicBezTo>
                    <a:cubicBezTo>
                      <a:pt x="789" y="103"/>
                      <a:pt x="790" y="104"/>
                      <a:pt x="791" y="104"/>
                    </a:cubicBezTo>
                    <a:cubicBezTo>
                      <a:pt x="795" y="104"/>
                      <a:pt x="798" y="101"/>
                      <a:pt x="801" y="99"/>
                    </a:cubicBezTo>
                    <a:cubicBezTo>
                      <a:pt x="800" y="98"/>
                      <a:pt x="800" y="98"/>
                      <a:pt x="800" y="98"/>
                    </a:cubicBezTo>
                    <a:cubicBezTo>
                      <a:pt x="800" y="99"/>
                      <a:pt x="800" y="99"/>
                      <a:pt x="800" y="99"/>
                    </a:cubicBezTo>
                    <a:cubicBezTo>
                      <a:pt x="801" y="99"/>
                      <a:pt x="802" y="98"/>
                      <a:pt x="803" y="98"/>
                    </a:cubicBezTo>
                    <a:cubicBezTo>
                      <a:pt x="806" y="98"/>
                      <a:pt x="810" y="102"/>
                      <a:pt x="812" y="104"/>
                    </a:cubicBezTo>
                    <a:cubicBezTo>
                      <a:pt x="813" y="103"/>
                      <a:pt x="813" y="103"/>
                      <a:pt x="813" y="103"/>
                    </a:cubicBezTo>
                    <a:cubicBezTo>
                      <a:pt x="812" y="103"/>
                      <a:pt x="812" y="103"/>
                      <a:pt x="812" y="103"/>
                    </a:cubicBezTo>
                    <a:cubicBezTo>
                      <a:pt x="815" y="108"/>
                      <a:pt x="819" y="112"/>
                      <a:pt x="823" y="117"/>
                    </a:cubicBezTo>
                    <a:cubicBezTo>
                      <a:pt x="826" y="121"/>
                      <a:pt x="829" y="125"/>
                      <a:pt x="831" y="129"/>
                    </a:cubicBezTo>
                    <a:cubicBezTo>
                      <a:pt x="832" y="129"/>
                      <a:pt x="832" y="129"/>
                      <a:pt x="832" y="129"/>
                    </a:cubicBezTo>
                    <a:cubicBezTo>
                      <a:pt x="831" y="129"/>
                      <a:pt x="831" y="129"/>
                      <a:pt x="831" y="129"/>
                    </a:cubicBezTo>
                    <a:cubicBezTo>
                      <a:pt x="831" y="141"/>
                      <a:pt x="831" y="156"/>
                      <a:pt x="836" y="168"/>
                    </a:cubicBezTo>
                    <a:cubicBezTo>
                      <a:pt x="837" y="167"/>
                      <a:pt x="837" y="167"/>
                      <a:pt x="837" y="167"/>
                    </a:cubicBezTo>
                    <a:cubicBezTo>
                      <a:pt x="836" y="168"/>
                      <a:pt x="836" y="168"/>
                      <a:pt x="836" y="168"/>
                    </a:cubicBezTo>
                    <a:cubicBezTo>
                      <a:pt x="841" y="182"/>
                      <a:pt x="839" y="196"/>
                      <a:pt x="844" y="211"/>
                    </a:cubicBezTo>
                    <a:cubicBezTo>
                      <a:pt x="844" y="211"/>
                      <a:pt x="844" y="211"/>
                      <a:pt x="844" y="211"/>
                    </a:cubicBezTo>
                    <a:cubicBezTo>
                      <a:pt x="844" y="211"/>
                      <a:pt x="844" y="211"/>
                      <a:pt x="844" y="211"/>
                    </a:cubicBezTo>
                    <a:cubicBezTo>
                      <a:pt x="850" y="222"/>
                      <a:pt x="860" y="228"/>
                      <a:pt x="870" y="234"/>
                    </a:cubicBezTo>
                    <a:cubicBezTo>
                      <a:pt x="881" y="239"/>
                      <a:pt x="891" y="244"/>
                      <a:pt x="898" y="252"/>
                    </a:cubicBezTo>
                    <a:cubicBezTo>
                      <a:pt x="911" y="269"/>
                      <a:pt x="916" y="285"/>
                      <a:pt x="919" y="302"/>
                    </a:cubicBezTo>
                    <a:cubicBezTo>
                      <a:pt x="919" y="302"/>
                      <a:pt x="919" y="302"/>
                      <a:pt x="919" y="302"/>
                    </a:cubicBezTo>
                    <a:cubicBezTo>
                      <a:pt x="919" y="303"/>
                      <a:pt x="919" y="303"/>
                      <a:pt x="919" y="303"/>
                    </a:cubicBezTo>
                    <a:cubicBezTo>
                      <a:pt x="920" y="303"/>
                      <a:pt x="920" y="304"/>
                      <a:pt x="920" y="305"/>
                    </a:cubicBezTo>
                    <a:cubicBezTo>
                      <a:pt x="920" y="307"/>
                      <a:pt x="919" y="310"/>
                      <a:pt x="919" y="314"/>
                    </a:cubicBezTo>
                    <a:cubicBezTo>
                      <a:pt x="919" y="315"/>
                      <a:pt x="920" y="317"/>
                      <a:pt x="921" y="318"/>
                    </a:cubicBezTo>
                    <a:cubicBezTo>
                      <a:pt x="922" y="319"/>
                      <a:pt x="923" y="320"/>
                      <a:pt x="925" y="320"/>
                    </a:cubicBezTo>
                    <a:cubicBezTo>
                      <a:pt x="926" y="320"/>
                      <a:pt x="926" y="320"/>
                      <a:pt x="927" y="319"/>
                    </a:cubicBezTo>
                    <a:cubicBezTo>
                      <a:pt x="928" y="319"/>
                      <a:pt x="928" y="318"/>
                      <a:pt x="928" y="317"/>
                    </a:cubicBezTo>
                    <a:cubicBezTo>
                      <a:pt x="928" y="317"/>
                      <a:pt x="928" y="316"/>
                      <a:pt x="928" y="315"/>
                    </a:cubicBezTo>
                    <a:cubicBezTo>
                      <a:pt x="928" y="314"/>
                      <a:pt x="928" y="313"/>
                      <a:pt x="928" y="312"/>
                    </a:cubicBezTo>
                    <a:cubicBezTo>
                      <a:pt x="928" y="310"/>
                      <a:pt x="928" y="309"/>
                      <a:pt x="929" y="308"/>
                    </a:cubicBezTo>
                    <a:cubicBezTo>
                      <a:pt x="929" y="308"/>
                      <a:pt x="930" y="308"/>
                      <a:pt x="931" y="307"/>
                    </a:cubicBezTo>
                    <a:cubicBezTo>
                      <a:pt x="931" y="307"/>
                      <a:pt x="932" y="308"/>
                      <a:pt x="933" y="308"/>
                    </a:cubicBezTo>
                    <a:cubicBezTo>
                      <a:pt x="933" y="307"/>
                      <a:pt x="933" y="307"/>
                      <a:pt x="933" y="307"/>
                    </a:cubicBezTo>
                    <a:cubicBezTo>
                      <a:pt x="932" y="307"/>
                      <a:pt x="932" y="307"/>
                      <a:pt x="932" y="307"/>
                    </a:cubicBezTo>
                    <a:cubicBezTo>
                      <a:pt x="932" y="307"/>
                      <a:pt x="932" y="308"/>
                      <a:pt x="932" y="310"/>
                    </a:cubicBezTo>
                    <a:cubicBezTo>
                      <a:pt x="933" y="311"/>
                      <a:pt x="933" y="312"/>
                      <a:pt x="933" y="313"/>
                    </a:cubicBezTo>
                    <a:cubicBezTo>
                      <a:pt x="933" y="314"/>
                      <a:pt x="934" y="314"/>
                      <a:pt x="934" y="314"/>
                    </a:cubicBezTo>
                    <a:cubicBezTo>
                      <a:pt x="935" y="315"/>
                      <a:pt x="935" y="315"/>
                      <a:pt x="936" y="315"/>
                    </a:cubicBezTo>
                    <a:cubicBezTo>
                      <a:pt x="937" y="315"/>
                      <a:pt x="937" y="315"/>
                      <a:pt x="938" y="314"/>
                    </a:cubicBezTo>
                    <a:cubicBezTo>
                      <a:pt x="939" y="314"/>
                      <a:pt x="939" y="313"/>
                      <a:pt x="939" y="312"/>
                    </a:cubicBezTo>
                    <a:cubicBezTo>
                      <a:pt x="940" y="311"/>
                      <a:pt x="940" y="310"/>
                      <a:pt x="940" y="309"/>
                    </a:cubicBezTo>
                    <a:cubicBezTo>
                      <a:pt x="938" y="309"/>
                      <a:pt x="938" y="309"/>
                      <a:pt x="938" y="309"/>
                    </a:cubicBezTo>
                    <a:cubicBezTo>
                      <a:pt x="938" y="310"/>
                      <a:pt x="938" y="310"/>
                      <a:pt x="938" y="310"/>
                    </a:cubicBezTo>
                    <a:cubicBezTo>
                      <a:pt x="940" y="310"/>
                      <a:pt x="942" y="310"/>
                      <a:pt x="943" y="310"/>
                    </a:cubicBezTo>
                    <a:cubicBezTo>
                      <a:pt x="944" y="311"/>
                      <a:pt x="945" y="311"/>
                      <a:pt x="945" y="311"/>
                    </a:cubicBezTo>
                    <a:cubicBezTo>
                      <a:pt x="945" y="311"/>
                      <a:pt x="945" y="311"/>
                      <a:pt x="945" y="311"/>
                    </a:cubicBezTo>
                    <a:cubicBezTo>
                      <a:pt x="946" y="311"/>
                      <a:pt x="946" y="311"/>
                      <a:pt x="946" y="311"/>
                    </a:cubicBezTo>
                    <a:cubicBezTo>
                      <a:pt x="945" y="311"/>
                      <a:pt x="945" y="311"/>
                      <a:pt x="945" y="311"/>
                    </a:cubicBezTo>
                    <a:cubicBezTo>
                      <a:pt x="945" y="313"/>
                      <a:pt x="945" y="314"/>
                      <a:pt x="945" y="316"/>
                    </a:cubicBezTo>
                    <a:cubicBezTo>
                      <a:pt x="945" y="319"/>
                      <a:pt x="945" y="322"/>
                      <a:pt x="946" y="325"/>
                    </a:cubicBezTo>
                    <a:cubicBezTo>
                      <a:pt x="947" y="328"/>
                      <a:pt x="948" y="330"/>
                      <a:pt x="948" y="333"/>
                    </a:cubicBezTo>
                    <a:cubicBezTo>
                      <a:pt x="948" y="333"/>
                      <a:pt x="948" y="333"/>
                      <a:pt x="948" y="333"/>
                    </a:cubicBezTo>
                    <a:cubicBezTo>
                      <a:pt x="948" y="333"/>
                      <a:pt x="948" y="333"/>
                      <a:pt x="948" y="333"/>
                    </a:cubicBezTo>
                    <a:cubicBezTo>
                      <a:pt x="951" y="346"/>
                      <a:pt x="962" y="355"/>
                      <a:pt x="972" y="365"/>
                    </a:cubicBezTo>
                    <a:cubicBezTo>
                      <a:pt x="972" y="365"/>
                      <a:pt x="972" y="365"/>
                      <a:pt x="972" y="365"/>
                    </a:cubicBezTo>
                    <a:cubicBezTo>
                      <a:pt x="973" y="365"/>
                      <a:pt x="973" y="365"/>
                      <a:pt x="973" y="365"/>
                    </a:cubicBezTo>
                    <a:cubicBezTo>
                      <a:pt x="974" y="366"/>
                      <a:pt x="975" y="367"/>
                      <a:pt x="975" y="368"/>
                    </a:cubicBezTo>
                    <a:cubicBezTo>
                      <a:pt x="978" y="371"/>
                      <a:pt x="979" y="378"/>
                      <a:pt x="986" y="382"/>
                    </a:cubicBezTo>
                    <a:cubicBezTo>
                      <a:pt x="986" y="381"/>
                      <a:pt x="986" y="381"/>
                      <a:pt x="986" y="381"/>
                    </a:cubicBezTo>
                    <a:cubicBezTo>
                      <a:pt x="986" y="382"/>
                      <a:pt x="986" y="382"/>
                      <a:pt x="986" y="382"/>
                    </a:cubicBezTo>
                    <a:cubicBezTo>
                      <a:pt x="986" y="382"/>
                      <a:pt x="986" y="382"/>
                      <a:pt x="986" y="383"/>
                    </a:cubicBezTo>
                    <a:cubicBezTo>
                      <a:pt x="986" y="384"/>
                      <a:pt x="985" y="386"/>
                      <a:pt x="985" y="388"/>
                    </a:cubicBezTo>
                    <a:cubicBezTo>
                      <a:pt x="985" y="389"/>
                      <a:pt x="986" y="390"/>
                      <a:pt x="986" y="391"/>
                    </a:cubicBezTo>
                    <a:cubicBezTo>
                      <a:pt x="987" y="391"/>
                      <a:pt x="988" y="392"/>
                      <a:pt x="989" y="392"/>
                    </a:cubicBezTo>
                    <a:cubicBezTo>
                      <a:pt x="990" y="392"/>
                      <a:pt x="990" y="392"/>
                      <a:pt x="990" y="392"/>
                    </a:cubicBezTo>
                    <a:cubicBezTo>
                      <a:pt x="990" y="391"/>
                      <a:pt x="990" y="391"/>
                      <a:pt x="990" y="391"/>
                    </a:cubicBezTo>
                    <a:cubicBezTo>
                      <a:pt x="992" y="390"/>
                      <a:pt x="992" y="387"/>
                      <a:pt x="993" y="385"/>
                    </a:cubicBezTo>
                    <a:cubicBezTo>
                      <a:pt x="994" y="382"/>
                      <a:pt x="994" y="380"/>
                      <a:pt x="995" y="379"/>
                    </a:cubicBezTo>
                    <a:cubicBezTo>
                      <a:pt x="995" y="379"/>
                      <a:pt x="995" y="379"/>
                      <a:pt x="995" y="379"/>
                    </a:cubicBezTo>
                    <a:cubicBezTo>
                      <a:pt x="996" y="379"/>
                      <a:pt x="996" y="379"/>
                      <a:pt x="998" y="379"/>
                    </a:cubicBezTo>
                    <a:cubicBezTo>
                      <a:pt x="999" y="379"/>
                      <a:pt x="1001" y="379"/>
                      <a:pt x="1003" y="380"/>
                    </a:cubicBezTo>
                    <a:cubicBezTo>
                      <a:pt x="1004" y="381"/>
                      <a:pt x="1006" y="382"/>
                      <a:pt x="1007" y="384"/>
                    </a:cubicBezTo>
                    <a:cubicBezTo>
                      <a:pt x="1008" y="383"/>
                      <a:pt x="1008" y="383"/>
                      <a:pt x="1008" y="383"/>
                    </a:cubicBezTo>
                    <a:cubicBezTo>
                      <a:pt x="1007" y="383"/>
                      <a:pt x="1007" y="383"/>
                      <a:pt x="1007" y="383"/>
                    </a:cubicBezTo>
                    <a:cubicBezTo>
                      <a:pt x="1007" y="386"/>
                      <a:pt x="1006" y="387"/>
                      <a:pt x="1005" y="388"/>
                    </a:cubicBezTo>
                    <a:cubicBezTo>
                      <a:pt x="1005" y="389"/>
                      <a:pt x="1003" y="390"/>
                      <a:pt x="1001" y="391"/>
                    </a:cubicBezTo>
                    <a:cubicBezTo>
                      <a:pt x="998" y="392"/>
                      <a:pt x="996" y="392"/>
                      <a:pt x="994" y="394"/>
                    </a:cubicBezTo>
                    <a:cubicBezTo>
                      <a:pt x="994" y="395"/>
                      <a:pt x="994" y="395"/>
                      <a:pt x="994" y="395"/>
                    </a:cubicBezTo>
                    <a:cubicBezTo>
                      <a:pt x="993" y="395"/>
                      <a:pt x="993" y="395"/>
                      <a:pt x="993" y="395"/>
                    </a:cubicBezTo>
                    <a:cubicBezTo>
                      <a:pt x="992" y="397"/>
                      <a:pt x="992" y="399"/>
                      <a:pt x="992" y="401"/>
                    </a:cubicBezTo>
                    <a:cubicBezTo>
                      <a:pt x="992" y="405"/>
                      <a:pt x="993" y="410"/>
                      <a:pt x="993" y="415"/>
                    </a:cubicBezTo>
                    <a:cubicBezTo>
                      <a:pt x="994" y="415"/>
                      <a:pt x="994" y="415"/>
                      <a:pt x="994" y="415"/>
                    </a:cubicBezTo>
                    <a:cubicBezTo>
                      <a:pt x="994" y="413"/>
                      <a:pt x="994" y="413"/>
                      <a:pt x="994" y="413"/>
                    </a:cubicBezTo>
                    <a:cubicBezTo>
                      <a:pt x="993" y="413"/>
                      <a:pt x="992" y="413"/>
                      <a:pt x="990" y="414"/>
                    </a:cubicBezTo>
                    <a:cubicBezTo>
                      <a:pt x="990" y="414"/>
                      <a:pt x="989" y="414"/>
                      <a:pt x="989" y="415"/>
                    </a:cubicBezTo>
                    <a:cubicBezTo>
                      <a:pt x="988" y="415"/>
                      <a:pt x="988" y="416"/>
                      <a:pt x="988" y="417"/>
                    </a:cubicBezTo>
                    <a:cubicBezTo>
                      <a:pt x="988" y="417"/>
                      <a:pt x="988" y="417"/>
                      <a:pt x="988" y="417"/>
                    </a:cubicBezTo>
                    <a:cubicBezTo>
                      <a:pt x="988" y="417"/>
                      <a:pt x="988" y="417"/>
                      <a:pt x="988" y="417"/>
                    </a:cubicBezTo>
                    <a:cubicBezTo>
                      <a:pt x="991" y="429"/>
                      <a:pt x="991" y="439"/>
                      <a:pt x="993" y="448"/>
                    </a:cubicBezTo>
                    <a:cubicBezTo>
                      <a:pt x="995" y="453"/>
                      <a:pt x="995" y="458"/>
                      <a:pt x="995" y="464"/>
                    </a:cubicBezTo>
                    <a:cubicBezTo>
                      <a:pt x="995" y="470"/>
                      <a:pt x="995" y="475"/>
                      <a:pt x="993" y="481"/>
                    </a:cubicBezTo>
                    <a:cubicBezTo>
                      <a:pt x="993" y="482"/>
                      <a:pt x="993" y="482"/>
                      <a:pt x="993" y="482"/>
                    </a:cubicBezTo>
                    <a:cubicBezTo>
                      <a:pt x="993" y="482"/>
                      <a:pt x="993" y="482"/>
                      <a:pt x="993" y="482"/>
                    </a:cubicBezTo>
                    <a:cubicBezTo>
                      <a:pt x="993" y="482"/>
                      <a:pt x="993" y="483"/>
                      <a:pt x="992" y="484"/>
                    </a:cubicBezTo>
                    <a:cubicBezTo>
                      <a:pt x="991" y="485"/>
                      <a:pt x="988" y="487"/>
                      <a:pt x="986" y="489"/>
                    </a:cubicBezTo>
                    <a:cubicBezTo>
                      <a:pt x="983" y="490"/>
                      <a:pt x="981" y="493"/>
                      <a:pt x="980" y="496"/>
                    </a:cubicBezTo>
                    <a:cubicBezTo>
                      <a:pt x="980" y="496"/>
                      <a:pt x="980" y="496"/>
                      <a:pt x="980" y="496"/>
                    </a:cubicBezTo>
                    <a:cubicBezTo>
                      <a:pt x="980" y="506"/>
                      <a:pt x="980" y="506"/>
                      <a:pt x="980" y="506"/>
                    </a:cubicBezTo>
                    <a:cubicBezTo>
                      <a:pt x="980" y="506"/>
                      <a:pt x="980" y="506"/>
                      <a:pt x="980" y="506"/>
                    </a:cubicBezTo>
                    <a:cubicBezTo>
                      <a:pt x="980" y="507"/>
                      <a:pt x="979" y="507"/>
                      <a:pt x="978" y="508"/>
                    </a:cubicBezTo>
                    <a:cubicBezTo>
                      <a:pt x="977" y="508"/>
                      <a:pt x="976" y="509"/>
                      <a:pt x="975" y="510"/>
                    </a:cubicBezTo>
                    <a:cubicBezTo>
                      <a:pt x="975" y="510"/>
                      <a:pt x="975" y="510"/>
                      <a:pt x="975" y="510"/>
                    </a:cubicBezTo>
                    <a:cubicBezTo>
                      <a:pt x="975" y="510"/>
                      <a:pt x="975" y="510"/>
                      <a:pt x="975" y="510"/>
                    </a:cubicBezTo>
                    <a:cubicBezTo>
                      <a:pt x="974" y="511"/>
                      <a:pt x="974" y="512"/>
                      <a:pt x="974" y="512"/>
                    </a:cubicBezTo>
                    <a:cubicBezTo>
                      <a:pt x="974" y="514"/>
                      <a:pt x="975" y="516"/>
                      <a:pt x="976" y="517"/>
                    </a:cubicBezTo>
                    <a:cubicBezTo>
                      <a:pt x="977" y="517"/>
                      <a:pt x="977" y="518"/>
                      <a:pt x="977" y="518"/>
                    </a:cubicBezTo>
                    <a:cubicBezTo>
                      <a:pt x="978" y="519"/>
                      <a:pt x="978" y="519"/>
                      <a:pt x="978" y="519"/>
                    </a:cubicBezTo>
                    <a:cubicBezTo>
                      <a:pt x="978" y="519"/>
                      <a:pt x="978" y="519"/>
                      <a:pt x="978" y="519"/>
                    </a:cubicBezTo>
                    <a:cubicBezTo>
                      <a:pt x="978" y="520"/>
                      <a:pt x="978" y="520"/>
                      <a:pt x="978" y="520"/>
                    </a:cubicBezTo>
                    <a:cubicBezTo>
                      <a:pt x="978" y="519"/>
                      <a:pt x="978" y="519"/>
                      <a:pt x="978" y="519"/>
                    </a:cubicBezTo>
                    <a:cubicBezTo>
                      <a:pt x="977" y="519"/>
                      <a:pt x="975" y="519"/>
                      <a:pt x="973" y="519"/>
                    </a:cubicBezTo>
                    <a:cubicBezTo>
                      <a:pt x="972" y="519"/>
                      <a:pt x="971" y="520"/>
                      <a:pt x="971" y="520"/>
                    </a:cubicBezTo>
                    <a:cubicBezTo>
                      <a:pt x="970" y="521"/>
                      <a:pt x="969" y="521"/>
                      <a:pt x="969" y="522"/>
                    </a:cubicBezTo>
                    <a:cubicBezTo>
                      <a:pt x="969" y="523"/>
                      <a:pt x="969" y="523"/>
                      <a:pt x="969" y="523"/>
                    </a:cubicBezTo>
                    <a:cubicBezTo>
                      <a:pt x="969" y="523"/>
                      <a:pt x="969" y="523"/>
                      <a:pt x="969" y="523"/>
                    </a:cubicBezTo>
                    <a:cubicBezTo>
                      <a:pt x="970" y="524"/>
                      <a:pt x="970" y="526"/>
                      <a:pt x="970" y="528"/>
                    </a:cubicBezTo>
                    <a:cubicBezTo>
                      <a:pt x="970" y="535"/>
                      <a:pt x="966" y="542"/>
                      <a:pt x="962" y="546"/>
                    </a:cubicBezTo>
                    <a:cubicBezTo>
                      <a:pt x="962" y="546"/>
                      <a:pt x="962" y="546"/>
                      <a:pt x="962" y="546"/>
                    </a:cubicBezTo>
                    <a:cubicBezTo>
                      <a:pt x="962" y="546"/>
                      <a:pt x="962" y="546"/>
                      <a:pt x="962" y="546"/>
                    </a:cubicBezTo>
                    <a:cubicBezTo>
                      <a:pt x="957" y="552"/>
                      <a:pt x="956" y="558"/>
                      <a:pt x="954" y="563"/>
                    </a:cubicBezTo>
                    <a:cubicBezTo>
                      <a:pt x="952" y="569"/>
                      <a:pt x="950" y="573"/>
                      <a:pt x="943" y="577"/>
                    </a:cubicBezTo>
                    <a:cubicBezTo>
                      <a:pt x="944" y="578"/>
                      <a:pt x="944" y="578"/>
                      <a:pt x="944" y="578"/>
                    </a:cubicBezTo>
                    <a:cubicBezTo>
                      <a:pt x="943" y="576"/>
                      <a:pt x="943" y="576"/>
                      <a:pt x="943" y="576"/>
                    </a:cubicBezTo>
                    <a:cubicBezTo>
                      <a:pt x="935" y="579"/>
                      <a:pt x="930" y="584"/>
                      <a:pt x="927" y="589"/>
                    </a:cubicBezTo>
                    <a:cubicBezTo>
                      <a:pt x="927" y="589"/>
                      <a:pt x="927" y="589"/>
                      <a:pt x="927" y="589"/>
                    </a:cubicBezTo>
                    <a:cubicBezTo>
                      <a:pt x="927" y="589"/>
                      <a:pt x="927" y="589"/>
                      <a:pt x="927" y="589"/>
                    </a:cubicBezTo>
                    <a:cubicBezTo>
                      <a:pt x="924" y="596"/>
                      <a:pt x="920" y="602"/>
                      <a:pt x="916" y="608"/>
                    </a:cubicBezTo>
                    <a:cubicBezTo>
                      <a:pt x="913" y="615"/>
                      <a:pt x="909" y="622"/>
                      <a:pt x="908" y="630"/>
                    </a:cubicBezTo>
                    <a:cubicBezTo>
                      <a:pt x="909" y="630"/>
                      <a:pt x="909" y="630"/>
                      <a:pt x="909" y="630"/>
                    </a:cubicBezTo>
                    <a:cubicBezTo>
                      <a:pt x="908" y="630"/>
                      <a:pt x="908" y="630"/>
                      <a:pt x="908" y="630"/>
                    </a:cubicBezTo>
                    <a:cubicBezTo>
                      <a:pt x="907" y="630"/>
                      <a:pt x="905" y="631"/>
                      <a:pt x="903" y="632"/>
                    </a:cubicBezTo>
                    <a:cubicBezTo>
                      <a:pt x="901" y="633"/>
                      <a:pt x="899" y="634"/>
                      <a:pt x="897" y="637"/>
                    </a:cubicBezTo>
                    <a:cubicBezTo>
                      <a:pt x="897" y="637"/>
                      <a:pt x="897" y="637"/>
                      <a:pt x="897" y="637"/>
                    </a:cubicBezTo>
                    <a:cubicBezTo>
                      <a:pt x="889" y="652"/>
                      <a:pt x="889" y="669"/>
                      <a:pt x="881" y="683"/>
                    </a:cubicBezTo>
                    <a:cubicBezTo>
                      <a:pt x="882" y="683"/>
                      <a:pt x="882" y="683"/>
                      <a:pt x="882" y="683"/>
                    </a:cubicBezTo>
                    <a:cubicBezTo>
                      <a:pt x="882" y="682"/>
                      <a:pt x="882" y="682"/>
                      <a:pt x="882" y="682"/>
                    </a:cubicBezTo>
                    <a:cubicBezTo>
                      <a:pt x="877" y="687"/>
                      <a:pt x="869" y="689"/>
                      <a:pt x="863" y="692"/>
                    </a:cubicBezTo>
                    <a:cubicBezTo>
                      <a:pt x="864" y="693"/>
                      <a:pt x="864" y="693"/>
                      <a:pt x="864" y="693"/>
                    </a:cubicBezTo>
                    <a:cubicBezTo>
                      <a:pt x="864" y="692"/>
                      <a:pt x="864" y="692"/>
                      <a:pt x="864" y="692"/>
                    </a:cubicBezTo>
                    <a:cubicBezTo>
                      <a:pt x="856" y="692"/>
                      <a:pt x="848" y="694"/>
                      <a:pt x="837" y="694"/>
                    </a:cubicBezTo>
                    <a:cubicBezTo>
                      <a:pt x="836" y="694"/>
                      <a:pt x="835" y="695"/>
                      <a:pt x="834" y="695"/>
                    </a:cubicBezTo>
                    <a:cubicBezTo>
                      <a:pt x="831" y="698"/>
                      <a:pt x="827" y="703"/>
                      <a:pt x="823" y="706"/>
                    </a:cubicBezTo>
                    <a:cubicBezTo>
                      <a:pt x="824" y="707"/>
                      <a:pt x="824" y="707"/>
                      <a:pt x="824" y="707"/>
                    </a:cubicBezTo>
                    <a:cubicBezTo>
                      <a:pt x="823" y="706"/>
                      <a:pt x="823" y="706"/>
                      <a:pt x="823" y="706"/>
                    </a:cubicBezTo>
                    <a:cubicBezTo>
                      <a:pt x="821" y="708"/>
                      <a:pt x="818" y="708"/>
                      <a:pt x="815" y="708"/>
                    </a:cubicBezTo>
                    <a:cubicBezTo>
                      <a:pt x="813" y="708"/>
                      <a:pt x="812" y="708"/>
                      <a:pt x="810" y="708"/>
                    </a:cubicBezTo>
                    <a:cubicBezTo>
                      <a:pt x="808" y="708"/>
                      <a:pt x="806" y="708"/>
                      <a:pt x="804" y="709"/>
                    </a:cubicBezTo>
                    <a:cubicBezTo>
                      <a:pt x="803" y="709"/>
                      <a:pt x="803" y="710"/>
                      <a:pt x="802" y="711"/>
                    </a:cubicBezTo>
                    <a:cubicBezTo>
                      <a:pt x="802" y="712"/>
                      <a:pt x="801" y="713"/>
                      <a:pt x="801" y="714"/>
                    </a:cubicBezTo>
                    <a:cubicBezTo>
                      <a:pt x="801" y="726"/>
                      <a:pt x="801" y="726"/>
                      <a:pt x="801" y="726"/>
                    </a:cubicBezTo>
                    <a:cubicBezTo>
                      <a:pt x="801" y="727"/>
                      <a:pt x="801" y="727"/>
                      <a:pt x="801" y="728"/>
                    </a:cubicBezTo>
                    <a:cubicBezTo>
                      <a:pt x="800" y="728"/>
                      <a:pt x="800" y="729"/>
                      <a:pt x="799" y="729"/>
                    </a:cubicBezTo>
                    <a:cubicBezTo>
                      <a:pt x="799" y="729"/>
                      <a:pt x="799" y="728"/>
                      <a:pt x="798" y="728"/>
                    </a:cubicBezTo>
                    <a:cubicBezTo>
                      <a:pt x="798" y="728"/>
                      <a:pt x="798" y="728"/>
                      <a:pt x="798" y="728"/>
                    </a:cubicBezTo>
                    <a:cubicBezTo>
                      <a:pt x="796" y="726"/>
                      <a:pt x="795" y="724"/>
                      <a:pt x="795" y="721"/>
                    </a:cubicBezTo>
                    <a:cubicBezTo>
                      <a:pt x="795" y="720"/>
                      <a:pt x="795" y="718"/>
                      <a:pt x="795" y="717"/>
                    </a:cubicBezTo>
                    <a:cubicBezTo>
                      <a:pt x="794" y="717"/>
                      <a:pt x="794" y="717"/>
                      <a:pt x="794" y="717"/>
                    </a:cubicBezTo>
                    <a:cubicBezTo>
                      <a:pt x="794" y="718"/>
                      <a:pt x="794" y="718"/>
                      <a:pt x="794" y="718"/>
                    </a:cubicBezTo>
                    <a:cubicBezTo>
                      <a:pt x="796" y="718"/>
                      <a:pt x="798" y="717"/>
                      <a:pt x="799" y="716"/>
                    </a:cubicBezTo>
                    <a:cubicBezTo>
                      <a:pt x="800" y="716"/>
                      <a:pt x="801" y="715"/>
                      <a:pt x="801" y="715"/>
                    </a:cubicBezTo>
                    <a:cubicBezTo>
                      <a:pt x="801" y="715"/>
                      <a:pt x="801" y="715"/>
                      <a:pt x="801" y="715"/>
                    </a:cubicBezTo>
                    <a:cubicBezTo>
                      <a:pt x="801" y="714"/>
                      <a:pt x="801" y="714"/>
                      <a:pt x="801" y="714"/>
                    </a:cubicBezTo>
                    <a:cubicBezTo>
                      <a:pt x="800" y="711"/>
                      <a:pt x="797" y="710"/>
                      <a:pt x="795" y="710"/>
                    </a:cubicBezTo>
                    <a:cubicBezTo>
                      <a:pt x="792" y="710"/>
                      <a:pt x="789" y="712"/>
                      <a:pt x="786" y="713"/>
                    </a:cubicBezTo>
                    <a:cubicBezTo>
                      <a:pt x="786" y="714"/>
                      <a:pt x="786" y="714"/>
                      <a:pt x="786" y="714"/>
                    </a:cubicBezTo>
                    <a:cubicBezTo>
                      <a:pt x="786" y="713"/>
                      <a:pt x="786" y="713"/>
                      <a:pt x="786" y="713"/>
                    </a:cubicBezTo>
                    <a:cubicBezTo>
                      <a:pt x="784" y="713"/>
                      <a:pt x="783" y="712"/>
                      <a:pt x="781" y="712"/>
                    </a:cubicBezTo>
                    <a:cubicBezTo>
                      <a:pt x="780" y="710"/>
                      <a:pt x="779" y="708"/>
                      <a:pt x="777" y="705"/>
                    </a:cubicBezTo>
                    <a:cubicBezTo>
                      <a:pt x="776" y="702"/>
                      <a:pt x="774" y="700"/>
                      <a:pt x="771" y="699"/>
                    </a:cubicBezTo>
                    <a:cubicBezTo>
                      <a:pt x="770" y="700"/>
                      <a:pt x="770" y="700"/>
                      <a:pt x="770" y="700"/>
                    </a:cubicBezTo>
                    <a:cubicBezTo>
                      <a:pt x="771" y="699"/>
                      <a:pt x="771" y="699"/>
                      <a:pt x="771" y="699"/>
                    </a:cubicBezTo>
                    <a:cubicBezTo>
                      <a:pt x="771" y="699"/>
                      <a:pt x="771" y="699"/>
                      <a:pt x="771" y="698"/>
                    </a:cubicBezTo>
                    <a:cubicBezTo>
                      <a:pt x="771" y="697"/>
                      <a:pt x="771" y="695"/>
                      <a:pt x="771" y="694"/>
                    </a:cubicBezTo>
                    <a:cubicBezTo>
                      <a:pt x="771" y="693"/>
                      <a:pt x="771" y="692"/>
                      <a:pt x="771" y="691"/>
                    </a:cubicBezTo>
                    <a:cubicBezTo>
                      <a:pt x="770" y="690"/>
                      <a:pt x="769" y="690"/>
                      <a:pt x="768" y="689"/>
                    </a:cubicBezTo>
                    <a:cubicBezTo>
                      <a:pt x="767" y="689"/>
                      <a:pt x="767" y="689"/>
                      <a:pt x="767" y="689"/>
                    </a:cubicBezTo>
                    <a:cubicBezTo>
                      <a:pt x="767" y="690"/>
                      <a:pt x="767" y="690"/>
                      <a:pt x="767" y="690"/>
                    </a:cubicBezTo>
                    <a:cubicBezTo>
                      <a:pt x="764" y="699"/>
                      <a:pt x="754" y="706"/>
                      <a:pt x="743" y="713"/>
                    </a:cubicBezTo>
                    <a:cubicBezTo>
                      <a:pt x="743" y="713"/>
                      <a:pt x="743" y="713"/>
                      <a:pt x="743" y="713"/>
                    </a:cubicBezTo>
                    <a:cubicBezTo>
                      <a:pt x="743" y="713"/>
                      <a:pt x="743" y="713"/>
                      <a:pt x="743" y="713"/>
                    </a:cubicBezTo>
                    <a:cubicBezTo>
                      <a:pt x="742" y="714"/>
                      <a:pt x="742" y="714"/>
                      <a:pt x="742" y="714"/>
                    </a:cubicBezTo>
                    <a:cubicBezTo>
                      <a:pt x="742" y="714"/>
                      <a:pt x="742" y="714"/>
                      <a:pt x="742" y="714"/>
                    </a:cubicBezTo>
                    <a:cubicBezTo>
                      <a:pt x="742" y="714"/>
                      <a:pt x="741" y="714"/>
                      <a:pt x="741" y="713"/>
                    </a:cubicBezTo>
                    <a:cubicBezTo>
                      <a:pt x="741" y="712"/>
                      <a:pt x="740" y="711"/>
                      <a:pt x="740" y="710"/>
                    </a:cubicBezTo>
                    <a:cubicBezTo>
                      <a:pt x="739" y="709"/>
                      <a:pt x="738" y="707"/>
                      <a:pt x="736" y="707"/>
                    </a:cubicBezTo>
                    <a:cubicBezTo>
                      <a:pt x="735" y="707"/>
                      <a:pt x="734" y="708"/>
                      <a:pt x="733" y="709"/>
                    </a:cubicBezTo>
                    <a:cubicBezTo>
                      <a:pt x="733" y="710"/>
                      <a:pt x="733" y="710"/>
                      <a:pt x="733" y="710"/>
                    </a:cubicBezTo>
                    <a:cubicBezTo>
                      <a:pt x="733" y="708"/>
                      <a:pt x="733" y="708"/>
                      <a:pt x="733" y="708"/>
                    </a:cubicBezTo>
                    <a:cubicBezTo>
                      <a:pt x="733" y="708"/>
                      <a:pt x="733" y="708"/>
                      <a:pt x="732" y="708"/>
                    </a:cubicBezTo>
                    <a:cubicBezTo>
                      <a:pt x="731" y="707"/>
                      <a:pt x="730" y="705"/>
                      <a:pt x="729" y="703"/>
                    </a:cubicBezTo>
                    <a:cubicBezTo>
                      <a:pt x="728" y="702"/>
                      <a:pt x="727" y="700"/>
                      <a:pt x="726" y="699"/>
                    </a:cubicBezTo>
                    <a:cubicBezTo>
                      <a:pt x="726" y="699"/>
                      <a:pt x="726" y="699"/>
                      <a:pt x="726" y="699"/>
                    </a:cubicBezTo>
                    <a:cubicBezTo>
                      <a:pt x="709" y="699"/>
                      <a:pt x="709" y="699"/>
                      <a:pt x="709" y="699"/>
                    </a:cubicBezTo>
                    <a:cubicBezTo>
                      <a:pt x="709" y="700"/>
                      <a:pt x="709" y="700"/>
                      <a:pt x="709" y="700"/>
                    </a:cubicBezTo>
                    <a:cubicBezTo>
                      <a:pt x="710" y="700"/>
                      <a:pt x="710" y="700"/>
                      <a:pt x="710" y="700"/>
                    </a:cubicBezTo>
                    <a:cubicBezTo>
                      <a:pt x="710" y="699"/>
                      <a:pt x="710" y="697"/>
                      <a:pt x="710" y="696"/>
                    </a:cubicBezTo>
                    <a:cubicBezTo>
                      <a:pt x="710" y="696"/>
                      <a:pt x="709" y="695"/>
                      <a:pt x="709" y="695"/>
                    </a:cubicBezTo>
                    <a:cubicBezTo>
                      <a:pt x="708" y="694"/>
                      <a:pt x="707" y="694"/>
                      <a:pt x="707" y="694"/>
                    </a:cubicBezTo>
                    <a:cubicBezTo>
                      <a:pt x="696" y="694"/>
                      <a:pt x="686" y="691"/>
                      <a:pt x="677" y="686"/>
                    </a:cubicBezTo>
                    <a:cubicBezTo>
                      <a:pt x="669" y="680"/>
                      <a:pt x="664" y="673"/>
                      <a:pt x="662" y="664"/>
                    </a:cubicBezTo>
                    <a:cubicBezTo>
                      <a:pt x="662" y="664"/>
                      <a:pt x="662" y="664"/>
                      <a:pt x="662" y="664"/>
                    </a:cubicBezTo>
                    <a:cubicBezTo>
                      <a:pt x="662" y="664"/>
                      <a:pt x="662" y="664"/>
                      <a:pt x="662" y="664"/>
                    </a:cubicBezTo>
                    <a:cubicBezTo>
                      <a:pt x="661" y="658"/>
                      <a:pt x="660" y="651"/>
                      <a:pt x="658" y="645"/>
                    </a:cubicBezTo>
                    <a:cubicBezTo>
                      <a:pt x="656" y="639"/>
                      <a:pt x="653" y="633"/>
                      <a:pt x="646" y="629"/>
                    </a:cubicBezTo>
                    <a:cubicBezTo>
                      <a:pt x="645" y="630"/>
                      <a:pt x="645" y="630"/>
                      <a:pt x="645" y="630"/>
                    </a:cubicBezTo>
                    <a:cubicBezTo>
                      <a:pt x="646" y="630"/>
                      <a:pt x="646" y="630"/>
                      <a:pt x="646" y="630"/>
                    </a:cubicBezTo>
                    <a:cubicBezTo>
                      <a:pt x="646" y="629"/>
                      <a:pt x="646" y="629"/>
                      <a:pt x="646" y="628"/>
                    </a:cubicBezTo>
                    <a:cubicBezTo>
                      <a:pt x="646" y="627"/>
                      <a:pt x="646" y="626"/>
                      <a:pt x="646" y="624"/>
                    </a:cubicBezTo>
                    <a:cubicBezTo>
                      <a:pt x="646" y="623"/>
                      <a:pt x="646" y="622"/>
                      <a:pt x="645" y="622"/>
                    </a:cubicBezTo>
                    <a:cubicBezTo>
                      <a:pt x="645" y="621"/>
                      <a:pt x="644" y="620"/>
                      <a:pt x="643" y="620"/>
                    </a:cubicBezTo>
                    <a:cubicBezTo>
                      <a:pt x="642" y="619"/>
                      <a:pt x="642" y="619"/>
                      <a:pt x="642" y="619"/>
                    </a:cubicBezTo>
                    <a:cubicBezTo>
                      <a:pt x="642" y="620"/>
                      <a:pt x="642" y="620"/>
                      <a:pt x="642" y="620"/>
                    </a:cubicBezTo>
                    <a:cubicBezTo>
                      <a:pt x="641" y="621"/>
                      <a:pt x="640" y="622"/>
                      <a:pt x="639" y="622"/>
                    </a:cubicBezTo>
                    <a:cubicBezTo>
                      <a:pt x="639" y="623"/>
                      <a:pt x="638" y="623"/>
                      <a:pt x="637" y="623"/>
                    </a:cubicBezTo>
                    <a:cubicBezTo>
                      <a:pt x="633" y="623"/>
                      <a:pt x="628" y="621"/>
                      <a:pt x="623" y="621"/>
                    </a:cubicBezTo>
                    <a:cubicBezTo>
                      <a:pt x="620" y="621"/>
                      <a:pt x="617" y="622"/>
                      <a:pt x="615" y="625"/>
                    </a:cubicBezTo>
                    <a:cubicBezTo>
                      <a:pt x="615" y="625"/>
                      <a:pt x="615" y="625"/>
                      <a:pt x="615" y="625"/>
                    </a:cubicBezTo>
                    <a:cubicBezTo>
                      <a:pt x="615" y="626"/>
                      <a:pt x="615" y="626"/>
                      <a:pt x="615" y="626"/>
                    </a:cubicBezTo>
                    <a:cubicBezTo>
                      <a:pt x="615" y="626"/>
                      <a:pt x="615" y="627"/>
                      <a:pt x="615" y="627"/>
                    </a:cubicBezTo>
                    <a:cubicBezTo>
                      <a:pt x="616" y="628"/>
                      <a:pt x="617" y="628"/>
                      <a:pt x="618" y="628"/>
                    </a:cubicBezTo>
                    <a:cubicBezTo>
                      <a:pt x="619" y="629"/>
                      <a:pt x="620" y="629"/>
                      <a:pt x="621" y="630"/>
                    </a:cubicBezTo>
                    <a:cubicBezTo>
                      <a:pt x="622" y="630"/>
                      <a:pt x="622" y="630"/>
                      <a:pt x="623" y="630"/>
                    </a:cubicBezTo>
                    <a:cubicBezTo>
                      <a:pt x="623" y="630"/>
                      <a:pt x="623" y="630"/>
                      <a:pt x="623" y="630"/>
                    </a:cubicBezTo>
                    <a:cubicBezTo>
                      <a:pt x="623" y="630"/>
                      <a:pt x="623" y="630"/>
                      <a:pt x="623" y="630"/>
                    </a:cubicBezTo>
                    <a:cubicBezTo>
                      <a:pt x="623" y="630"/>
                      <a:pt x="623" y="630"/>
                      <a:pt x="623" y="630"/>
                    </a:cubicBezTo>
                    <a:cubicBezTo>
                      <a:pt x="623" y="630"/>
                      <a:pt x="623" y="630"/>
                      <a:pt x="623" y="630"/>
                    </a:cubicBezTo>
                    <a:cubicBezTo>
                      <a:pt x="623" y="630"/>
                      <a:pt x="623" y="630"/>
                      <a:pt x="623" y="630"/>
                    </a:cubicBezTo>
                    <a:cubicBezTo>
                      <a:pt x="623" y="630"/>
                      <a:pt x="623" y="630"/>
                      <a:pt x="623" y="630"/>
                    </a:cubicBezTo>
                    <a:cubicBezTo>
                      <a:pt x="624" y="630"/>
                      <a:pt x="624" y="630"/>
                      <a:pt x="624" y="630"/>
                    </a:cubicBezTo>
                    <a:cubicBezTo>
                      <a:pt x="623" y="630"/>
                      <a:pt x="623" y="630"/>
                      <a:pt x="623" y="630"/>
                    </a:cubicBezTo>
                    <a:cubicBezTo>
                      <a:pt x="618" y="636"/>
                      <a:pt x="611" y="639"/>
                      <a:pt x="605" y="639"/>
                    </a:cubicBezTo>
                    <a:cubicBezTo>
                      <a:pt x="602" y="639"/>
                      <a:pt x="598" y="638"/>
                      <a:pt x="596" y="636"/>
                    </a:cubicBezTo>
                    <a:cubicBezTo>
                      <a:pt x="593" y="634"/>
                      <a:pt x="591" y="631"/>
                      <a:pt x="590" y="628"/>
                    </a:cubicBezTo>
                    <a:cubicBezTo>
                      <a:pt x="590" y="628"/>
                      <a:pt x="590" y="628"/>
                      <a:pt x="590" y="628"/>
                    </a:cubicBezTo>
                    <a:cubicBezTo>
                      <a:pt x="590" y="628"/>
                      <a:pt x="590" y="628"/>
                      <a:pt x="590" y="628"/>
                    </a:cubicBezTo>
                    <a:cubicBezTo>
                      <a:pt x="590" y="627"/>
                      <a:pt x="590" y="626"/>
                      <a:pt x="590" y="626"/>
                    </a:cubicBezTo>
                    <a:cubicBezTo>
                      <a:pt x="590" y="625"/>
                      <a:pt x="590" y="624"/>
                      <a:pt x="591" y="624"/>
                    </a:cubicBezTo>
                    <a:cubicBezTo>
                      <a:pt x="592" y="623"/>
                      <a:pt x="594" y="622"/>
                      <a:pt x="596" y="621"/>
                    </a:cubicBezTo>
                    <a:cubicBezTo>
                      <a:pt x="599" y="621"/>
                      <a:pt x="601" y="620"/>
                      <a:pt x="603" y="619"/>
                    </a:cubicBezTo>
                    <a:cubicBezTo>
                      <a:pt x="606" y="618"/>
                      <a:pt x="606" y="618"/>
                      <a:pt x="606" y="618"/>
                    </a:cubicBezTo>
                    <a:cubicBezTo>
                      <a:pt x="603" y="617"/>
                      <a:pt x="603" y="617"/>
                      <a:pt x="603" y="617"/>
                    </a:cubicBezTo>
                    <a:cubicBezTo>
                      <a:pt x="601" y="617"/>
                      <a:pt x="600" y="616"/>
                      <a:pt x="599" y="615"/>
                    </a:cubicBezTo>
                    <a:cubicBezTo>
                      <a:pt x="598" y="614"/>
                      <a:pt x="598" y="614"/>
                      <a:pt x="598" y="613"/>
                    </a:cubicBezTo>
                    <a:cubicBezTo>
                      <a:pt x="598" y="611"/>
                      <a:pt x="600" y="608"/>
                      <a:pt x="602" y="605"/>
                    </a:cubicBezTo>
                    <a:cubicBezTo>
                      <a:pt x="604" y="603"/>
                      <a:pt x="607" y="600"/>
                      <a:pt x="609" y="597"/>
                    </a:cubicBezTo>
                    <a:cubicBezTo>
                      <a:pt x="609" y="597"/>
                      <a:pt x="609" y="597"/>
                      <a:pt x="609" y="597"/>
                    </a:cubicBezTo>
                    <a:cubicBezTo>
                      <a:pt x="609" y="597"/>
                      <a:pt x="609" y="597"/>
                      <a:pt x="609" y="597"/>
                    </a:cubicBezTo>
                    <a:cubicBezTo>
                      <a:pt x="609" y="595"/>
                      <a:pt x="608" y="594"/>
                      <a:pt x="607" y="593"/>
                    </a:cubicBezTo>
                    <a:cubicBezTo>
                      <a:pt x="607" y="592"/>
                      <a:pt x="606" y="591"/>
                      <a:pt x="606" y="591"/>
                    </a:cubicBezTo>
                    <a:cubicBezTo>
                      <a:pt x="605" y="592"/>
                      <a:pt x="605" y="592"/>
                      <a:pt x="605" y="592"/>
                    </a:cubicBezTo>
                    <a:cubicBezTo>
                      <a:pt x="606" y="593"/>
                      <a:pt x="606" y="593"/>
                      <a:pt x="606" y="593"/>
                    </a:cubicBezTo>
                    <a:cubicBezTo>
                      <a:pt x="608" y="589"/>
                      <a:pt x="612" y="584"/>
                      <a:pt x="615" y="580"/>
                    </a:cubicBezTo>
                    <a:cubicBezTo>
                      <a:pt x="618" y="575"/>
                      <a:pt x="621" y="570"/>
                      <a:pt x="621" y="566"/>
                    </a:cubicBezTo>
                    <a:cubicBezTo>
                      <a:pt x="621" y="565"/>
                      <a:pt x="620" y="564"/>
                      <a:pt x="620" y="562"/>
                    </a:cubicBezTo>
                    <a:cubicBezTo>
                      <a:pt x="619" y="561"/>
                      <a:pt x="618" y="560"/>
                      <a:pt x="616" y="560"/>
                    </a:cubicBezTo>
                    <a:cubicBezTo>
                      <a:pt x="616" y="561"/>
                      <a:pt x="616" y="561"/>
                      <a:pt x="616" y="561"/>
                    </a:cubicBezTo>
                    <a:cubicBezTo>
                      <a:pt x="617" y="560"/>
                      <a:pt x="617" y="560"/>
                      <a:pt x="617" y="560"/>
                    </a:cubicBezTo>
                    <a:cubicBezTo>
                      <a:pt x="616" y="560"/>
                      <a:pt x="616" y="559"/>
                      <a:pt x="615" y="559"/>
                    </a:cubicBezTo>
                    <a:cubicBezTo>
                      <a:pt x="614" y="559"/>
                      <a:pt x="614" y="560"/>
                      <a:pt x="613" y="560"/>
                    </a:cubicBezTo>
                    <a:cubicBezTo>
                      <a:pt x="613" y="561"/>
                      <a:pt x="612" y="562"/>
                      <a:pt x="611" y="563"/>
                    </a:cubicBezTo>
                    <a:cubicBezTo>
                      <a:pt x="610" y="565"/>
                      <a:pt x="609" y="568"/>
                      <a:pt x="608" y="570"/>
                    </a:cubicBezTo>
                    <a:cubicBezTo>
                      <a:pt x="606" y="572"/>
                      <a:pt x="604" y="573"/>
                      <a:pt x="602" y="574"/>
                    </a:cubicBezTo>
                    <a:cubicBezTo>
                      <a:pt x="603" y="575"/>
                      <a:pt x="603" y="575"/>
                      <a:pt x="603" y="575"/>
                    </a:cubicBezTo>
                    <a:cubicBezTo>
                      <a:pt x="603" y="574"/>
                      <a:pt x="603" y="574"/>
                      <a:pt x="603" y="574"/>
                    </a:cubicBezTo>
                    <a:cubicBezTo>
                      <a:pt x="603" y="574"/>
                      <a:pt x="603" y="574"/>
                      <a:pt x="601" y="573"/>
                    </a:cubicBezTo>
                    <a:cubicBezTo>
                      <a:pt x="600" y="572"/>
                      <a:pt x="599" y="572"/>
                      <a:pt x="597" y="572"/>
                    </a:cubicBezTo>
                    <a:cubicBezTo>
                      <a:pt x="597" y="572"/>
                      <a:pt x="597" y="572"/>
                      <a:pt x="597" y="572"/>
                    </a:cubicBezTo>
                    <a:cubicBezTo>
                      <a:pt x="596" y="572"/>
                      <a:pt x="596" y="572"/>
                      <a:pt x="596" y="572"/>
                    </a:cubicBezTo>
                    <a:cubicBezTo>
                      <a:pt x="595" y="573"/>
                      <a:pt x="594" y="574"/>
                      <a:pt x="593" y="576"/>
                    </a:cubicBezTo>
                    <a:cubicBezTo>
                      <a:pt x="591" y="578"/>
                      <a:pt x="591" y="580"/>
                      <a:pt x="591" y="582"/>
                    </a:cubicBezTo>
                    <a:cubicBezTo>
                      <a:pt x="592" y="582"/>
                      <a:pt x="592" y="582"/>
                      <a:pt x="592" y="582"/>
                    </a:cubicBezTo>
                    <a:cubicBezTo>
                      <a:pt x="592" y="581"/>
                      <a:pt x="592" y="581"/>
                      <a:pt x="592" y="581"/>
                    </a:cubicBezTo>
                    <a:cubicBezTo>
                      <a:pt x="588" y="581"/>
                      <a:pt x="586" y="582"/>
                      <a:pt x="584" y="584"/>
                    </a:cubicBezTo>
                    <a:cubicBezTo>
                      <a:pt x="581" y="587"/>
                      <a:pt x="579" y="591"/>
                      <a:pt x="577" y="595"/>
                    </a:cubicBezTo>
                    <a:cubicBezTo>
                      <a:pt x="576" y="598"/>
                      <a:pt x="574" y="601"/>
                      <a:pt x="570" y="603"/>
                    </a:cubicBezTo>
                    <a:cubicBezTo>
                      <a:pt x="571" y="604"/>
                      <a:pt x="571" y="604"/>
                      <a:pt x="571" y="604"/>
                    </a:cubicBezTo>
                    <a:cubicBezTo>
                      <a:pt x="571" y="603"/>
                      <a:pt x="571" y="603"/>
                      <a:pt x="571" y="603"/>
                    </a:cubicBezTo>
                    <a:cubicBezTo>
                      <a:pt x="560" y="603"/>
                      <a:pt x="560" y="603"/>
                      <a:pt x="560" y="603"/>
                    </a:cubicBezTo>
                    <a:cubicBezTo>
                      <a:pt x="560" y="604"/>
                      <a:pt x="560" y="604"/>
                      <a:pt x="560" y="604"/>
                    </a:cubicBezTo>
                    <a:cubicBezTo>
                      <a:pt x="561" y="604"/>
                      <a:pt x="561" y="604"/>
                      <a:pt x="561" y="604"/>
                    </a:cubicBezTo>
                    <a:cubicBezTo>
                      <a:pt x="561" y="598"/>
                      <a:pt x="560" y="592"/>
                      <a:pt x="558" y="586"/>
                    </a:cubicBezTo>
                    <a:cubicBezTo>
                      <a:pt x="556" y="581"/>
                      <a:pt x="551" y="577"/>
                      <a:pt x="544" y="574"/>
                    </a:cubicBezTo>
                    <a:cubicBezTo>
                      <a:pt x="544" y="575"/>
                      <a:pt x="544" y="575"/>
                      <a:pt x="544" y="575"/>
                    </a:cubicBezTo>
                    <a:cubicBezTo>
                      <a:pt x="545" y="575"/>
                      <a:pt x="545" y="575"/>
                      <a:pt x="545" y="575"/>
                    </a:cubicBezTo>
                    <a:cubicBezTo>
                      <a:pt x="545" y="574"/>
                      <a:pt x="545" y="573"/>
                      <a:pt x="545" y="572"/>
                    </a:cubicBezTo>
                    <a:cubicBezTo>
                      <a:pt x="546" y="571"/>
                      <a:pt x="546" y="570"/>
                      <a:pt x="547" y="569"/>
                    </a:cubicBezTo>
                    <a:cubicBezTo>
                      <a:pt x="548" y="568"/>
                      <a:pt x="548" y="568"/>
                      <a:pt x="548" y="568"/>
                    </a:cubicBezTo>
                    <a:cubicBezTo>
                      <a:pt x="548" y="567"/>
                      <a:pt x="548" y="567"/>
                      <a:pt x="548" y="567"/>
                    </a:cubicBezTo>
                    <a:cubicBezTo>
                      <a:pt x="546" y="565"/>
                      <a:pt x="544" y="563"/>
                      <a:pt x="541" y="563"/>
                    </a:cubicBezTo>
                    <a:cubicBezTo>
                      <a:pt x="539" y="562"/>
                      <a:pt x="536" y="562"/>
                      <a:pt x="533" y="562"/>
                    </a:cubicBezTo>
                    <a:cubicBezTo>
                      <a:pt x="533" y="563"/>
                      <a:pt x="533" y="563"/>
                      <a:pt x="533" y="563"/>
                    </a:cubicBezTo>
                    <a:cubicBezTo>
                      <a:pt x="534" y="563"/>
                      <a:pt x="534" y="563"/>
                      <a:pt x="534" y="563"/>
                    </a:cubicBezTo>
                    <a:cubicBezTo>
                      <a:pt x="533" y="557"/>
                      <a:pt x="531" y="550"/>
                      <a:pt x="527" y="544"/>
                    </a:cubicBezTo>
                    <a:cubicBezTo>
                      <a:pt x="523" y="539"/>
                      <a:pt x="518" y="535"/>
                      <a:pt x="510" y="535"/>
                    </a:cubicBezTo>
                    <a:cubicBezTo>
                      <a:pt x="508" y="535"/>
                      <a:pt x="506" y="535"/>
                      <a:pt x="504" y="536"/>
                    </a:cubicBezTo>
                    <a:cubicBezTo>
                      <a:pt x="504" y="537"/>
                      <a:pt x="504" y="537"/>
                      <a:pt x="504" y="537"/>
                    </a:cubicBezTo>
                    <a:cubicBezTo>
                      <a:pt x="505" y="537"/>
                      <a:pt x="505" y="537"/>
                      <a:pt x="505" y="537"/>
                    </a:cubicBezTo>
                    <a:cubicBezTo>
                      <a:pt x="505" y="536"/>
                      <a:pt x="505" y="534"/>
                      <a:pt x="505" y="533"/>
                    </a:cubicBezTo>
                    <a:cubicBezTo>
                      <a:pt x="504" y="533"/>
                      <a:pt x="504" y="532"/>
                      <a:pt x="503" y="532"/>
                    </a:cubicBezTo>
                    <a:cubicBezTo>
                      <a:pt x="503" y="531"/>
                      <a:pt x="502" y="531"/>
                      <a:pt x="501" y="531"/>
                    </a:cubicBezTo>
                    <a:cubicBezTo>
                      <a:pt x="491" y="531"/>
                      <a:pt x="480" y="531"/>
                      <a:pt x="470" y="522"/>
                    </a:cubicBezTo>
                    <a:cubicBezTo>
                      <a:pt x="469" y="521"/>
                      <a:pt x="468" y="521"/>
                      <a:pt x="468" y="521"/>
                    </a:cubicBezTo>
                    <a:cubicBezTo>
                      <a:pt x="466" y="521"/>
                      <a:pt x="463" y="522"/>
                      <a:pt x="460" y="523"/>
                    </a:cubicBezTo>
                    <a:cubicBezTo>
                      <a:pt x="457" y="523"/>
                      <a:pt x="454" y="524"/>
                      <a:pt x="452" y="524"/>
                    </a:cubicBezTo>
                    <a:cubicBezTo>
                      <a:pt x="450" y="524"/>
                      <a:pt x="449" y="524"/>
                      <a:pt x="448" y="524"/>
                    </a:cubicBezTo>
                    <a:cubicBezTo>
                      <a:pt x="448" y="524"/>
                      <a:pt x="448" y="524"/>
                      <a:pt x="448" y="524"/>
                    </a:cubicBezTo>
                    <a:cubicBezTo>
                      <a:pt x="448" y="524"/>
                      <a:pt x="448" y="524"/>
                      <a:pt x="448" y="524"/>
                    </a:cubicBezTo>
                    <a:cubicBezTo>
                      <a:pt x="447" y="523"/>
                      <a:pt x="447" y="523"/>
                      <a:pt x="447" y="523"/>
                    </a:cubicBezTo>
                    <a:cubicBezTo>
                      <a:pt x="447" y="523"/>
                      <a:pt x="446" y="522"/>
                      <a:pt x="446" y="521"/>
                    </a:cubicBezTo>
                    <a:cubicBezTo>
                      <a:pt x="445" y="520"/>
                      <a:pt x="445" y="520"/>
                      <a:pt x="445" y="520"/>
                    </a:cubicBezTo>
                    <a:cubicBezTo>
                      <a:pt x="444" y="519"/>
                      <a:pt x="443" y="519"/>
                      <a:pt x="443" y="519"/>
                    </a:cubicBezTo>
                    <a:cubicBezTo>
                      <a:pt x="429" y="519"/>
                      <a:pt x="413" y="521"/>
                      <a:pt x="402" y="526"/>
                    </a:cubicBezTo>
                    <a:cubicBezTo>
                      <a:pt x="386" y="533"/>
                      <a:pt x="368" y="543"/>
                      <a:pt x="347" y="543"/>
                    </a:cubicBezTo>
                    <a:cubicBezTo>
                      <a:pt x="346" y="543"/>
                      <a:pt x="345" y="543"/>
                      <a:pt x="345" y="544"/>
                    </a:cubicBezTo>
                    <a:cubicBezTo>
                      <a:pt x="344" y="544"/>
                      <a:pt x="344" y="545"/>
                      <a:pt x="343" y="546"/>
                    </a:cubicBezTo>
                    <a:cubicBezTo>
                      <a:pt x="343" y="548"/>
                      <a:pt x="342" y="549"/>
                      <a:pt x="341" y="551"/>
                    </a:cubicBezTo>
                    <a:cubicBezTo>
                      <a:pt x="341" y="552"/>
                      <a:pt x="340" y="552"/>
                      <a:pt x="339" y="552"/>
                    </a:cubicBezTo>
                    <a:cubicBezTo>
                      <a:pt x="328" y="552"/>
                      <a:pt x="322" y="555"/>
                      <a:pt x="314" y="557"/>
                    </a:cubicBezTo>
                    <a:cubicBezTo>
                      <a:pt x="314" y="557"/>
                      <a:pt x="314" y="557"/>
                      <a:pt x="314" y="557"/>
                    </a:cubicBezTo>
                    <a:cubicBezTo>
                      <a:pt x="314" y="557"/>
                      <a:pt x="314" y="557"/>
                      <a:pt x="314" y="557"/>
                    </a:cubicBezTo>
                    <a:cubicBezTo>
                      <a:pt x="308" y="560"/>
                      <a:pt x="306" y="565"/>
                      <a:pt x="303" y="570"/>
                    </a:cubicBezTo>
                    <a:cubicBezTo>
                      <a:pt x="301" y="575"/>
                      <a:pt x="299" y="579"/>
                      <a:pt x="295" y="581"/>
                    </a:cubicBezTo>
                    <a:cubicBezTo>
                      <a:pt x="296" y="582"/>
                      <a:pt x="296" y="582"/>
                      <a:pt x="296" y="582"/>
                    </a:cubicBezTo>
                    <a:cubicBezTo>
                      <a:pt x="295" y="581"/>
                      <a:pt x="295" y="581"/>
                      <a:pt x="295" y="581"/>
                    </a:cubicBezTo>
                    <a:cubicBezTo>
                      <a:pt x="286" y="587"/>
                      <a:pt x="276" y="588"/>
                      <a:pt x="265" y="588"/>
                    </a:cubicBezTo>
                    <a:cubicBezTo>
                      <a:pt x="253" y="588"/>
                      <a:pt x="240" y="586"/>
                      <a:pt x="227" y="586"/>
                    </a:cubicBezTo>
                    <a:cubicBezTo>
                      <a:pt x="224" y="586"/>
                      <a:pt x="220" y="587"/>
                      <a:pt x="217" y="589"/>
                    </a:cubicBezTo>
                    <a:cubicBezTo>
                      <a:pt x="214" y="590"/>
                      <a:pt x="211" y="592"/>
                      <a:pt x="210" y="594"/>
                    </a:cubicBezTo>
                    <a:cubicBezTo>
                      <a:pt x="210" y="594"/>
                      <a:pt x="210" y="594"/>
                      <a:pt x="210" y="594"/>
                    </a:cubicBezTo>
                    <a:cubicBezTo>
                      <a:pt x="210" y="594"/>
                      <a:pt x="210" y="594"/>
                      <a:pt x="210" y="594"/>
                    </a:cubicBezTo>
                    <a:cubicBezTo>
                      <a:pt x="206" y="601"/>
                      <a:pt x="200" y="605"/>
                      <a:pt x="194" y="609"/>
                    </a:cubicBezTo>
                    <a:cubicBezTo>
                      <a:pt x="187" y="613"/>
                      <a:pt x="181" y="616"/>
                      <a:pt x="175" y="622"/>
                    </a:cubicBezTo>
                    <a:cubicBezTo>
                      <a:pt x="176" y="623"/>
                      <a:pt x="176" y="623"/>
                      <a:pt x="176" y="623"/>
                    </a:cubicBezTo>
                    <a:cubicBezTo>
                      <a:pt x="175" y="622"/>
                      <a:pt x="175" y="622"/>
                      <a:pt x="175" y="622"/>
                    </a:cubicBezTo>
                    <a:cubicBezTo>
                      <a:pt x="174" y="623"/>
                      <a:pt x="172" y="624"/>
                      <a:pt x="170" y="624"/>
                    </a:cubicBezTo>
                    <a:cubicBezTo>
                      <a:pt x="166" y="624"/>
                      <a:pt x="162" y="623"/>
                      <a:pt x="157" y="623"/>
                    </a:cubicBezTo>
                    <a:cubicBezTo>
                      <a:pt x="154" y="623"/>
                      <a:pt x="151" y="623"/>
                      <a:pt x="149" y="625"/>
                    </a:cubicBezTo>
                    <a:cubicBezTo>
                      <a:pt x="149" y="626"/>
                      <a:pt x="149" y="626"/>
                      <a:pt x="149" y="626"/>
                    </a:cubicBezTo>
                    <a:cubicBezTo>
                      <a:pt x="149" y="624"/>
                      <a:pt x="149" y="624"/>
                      <a:pt x="149" y="624"/>
                    </a:cubicBezTo>
                    <a:cubicBezTo>
                      <a:pt x="147" y="625"/>
                      <a:pt x="145" y="625"/>
                      <a:pt x="143" y="625"/>
                    </a:cubicBezTo>
                    <a:cubicBezTo>
                      <a:pt x="137" y="625"/>
                      <a:pt x="131" y="622"/>
                      <a:pt x="124" y="619"/>
                    </a:cubicBezTo>
                    <a:cubicBezTo>
                      <a:pt x="118" y="615"/>
                      <a:pt x="111" y="611"/>
                      <a:pt x="104" y="610"/>
                    </a:cubicBezTo>
                    <a:cubicBezTo>
                      <a:pt x="104" y="611"/>
                      <a:pt x="104" y="611"/>
                      <a:pt x="104" y="611"/>
                    </a:cubicBezTo>
                    <a:cubicBezTo>
                      <a:pt x="104" y="610"/>
                      <a:pt x="104" y="610"/>
                      <a:pt x="104" y="610"/>
                    </a:cubicBezTo>
                    <a:cubicBezTo>
                      <a:pt x="101" y="609"/>
                      <a:pt x="99" y="606"/>
                      <a:pt x="98" y="603"/>
                    </a:cubicBezTo>
                    <a:cubicBezTo>
                      <a:pt x="97" y="600"/>
                      <a:pt x="97" y="596"/>
                      <a:pt x="97" y="592"/>
                    </a:cubicBezTo>
                    <a:cubicBezTo>
                      <a:pt x="96" y="592"/>
                      <a:pt x="96" y="592"/>
                      <a:pt x="96" y="592"/>
                    </a:cubicBezTo>
                    <a:cubicBezTo>
                      <a:pt x="97" y="593"/>
                      <a:pt x="97" y="593"/>
                      <a:pt x="97" y="593"/>
                    </a:cubicBezTo>
                    <a:cubicBezTo>
                      <a:pt x="98" y="592"/>
                      <a:pt x="101" y="591"/>
                      <a:pt x="103" y="589"/>
                    </a:cubicBezTo>
                    <a:cubicBezTo>
                      <a:pt x="104" y="589"/>
                      <a:pt x="105" y="588"/>
                      <a:pt x="106" y="588"/>
                    </a:cubicBezTo>
                    <a:cubicBezTo>
                      <a:pt x="107" y="587"/>
                      <a:pt x="107" y="587"/>
                      <a:pt x="107" y="586"/>
                    </a:cubicBezTo>
                    <a:cubicBezTo>
                      <a:pt x="108" y="586"/>
                      <a:pt x="108" y="585"/>
                      <a:pt x="108" y="585"/>
                    </a:cubicBezTo>
                    <a:cubicBezTo>
                      <a:pt x="108" y="584"/>
                      <a:pt x="108" y="584"/>
                      <a:pt x="108" y="584"/>
                    </a:cubicBezTo>
                    <a:cubicBezTo>
                      <a:pt x="107" y="584"/>
                      <a:pt x="107" y="584"/>
                      <a:pt x="107" y="584"/>
                    </a:cubicBezTo>
                    <a:cubicBezTo>
                      <a:pt x="106" y="583"/>
                      <a:pt x="104" y="581"/>
                      <a:pt x="103" y="579"/>
                    </a:cubicBezTo>
                    <a:cubicBezTo>
                      <a:pt x="102" y="578"/>
                      <a:pt x="101" y="577"/>
                      <a:pt x="101" y="577"/>
                    </a:cubicBezTo>
                    <a:cubicBezTo>
                      <a:pt x="100" y="576"/>
                      <a:pt x="100" y="575"/>
                      <a:pt x="100" y="575"/>
                    </a:cubicBezTo>
                    <a:cubicBezTo>
                      <a:pt x="99" y="575"/>
                      <a:pt x="99" y="575"/>
                      <a:pt x="99" y="575"/>
                    </a:cubicBezTo>
                    <a:cubicBezTo>
                      <a:pt x="100" y="576"/>
                      <a:pt x="100" y="576"/>
                      <a:pt x="100" y="576"/>
                    </a:cubicBezTo>
                    <a:cubicBezTo>
                      <a:pt x="102" y="571"/>
                      <a:pt x="103" y="567"/>
                      <a:pt x="103" y="563"/>
                    </a:cubicBezTo>
                    <a:cubicBezTo>
                      <a:pt x="103" y="555"/>
                      <a:pt x="99" y="547"/>
                      <a:pt x="94" y="540"/>
                    </a:cubicBezTo>
                    <a:cubicBezTo>
                      <a:pt x="90" y="533"/>
                      <a:pt x="84" y="526"/>
                      <a:pt x="81" y="520"/>
                    </a:cubicBezTo>
                    <a:cubicBezTo>
                      <a:pt x="81" y="519"/>
                      <a:pt x="81" y="519"/>
                      <a:pt x="81" y="519"/>
                    </a:cubicBezTo>
                    <a:cubicBezTo>
                      <a:pt x="81" y="519"/>
                      <a:pt x="81" y="519"/>
                      <a:pt x="81" y="519"/>
                    </a:cubicBezTo>
                    <a:cubicBezTo>
                      <a:pt x="78" y="516"/>
                      <a:pt x="78" y="512"/>
                      <a:pt x="77" y="508"/>
                    </a:cubicBezTo>
                    <a:cubicBezTo>
                      <a:pt x="77" y="504"/>
                      <a:pt x="77" y="500"/>
                      <a:pt x="76" y="496"/>
                    </a:cubicBezTo>
                    <a:cubicBezTo>
                      <a:pt x="76" y="496"/>
                      <a:pt x="76" y="496"/>
                      <a:pt x="76" y="496"/>
                    </a:cubicBezTo>
                    <a:cubicBezTo>
                      <a:pt x="76" y="495"/>
                      <a:pt x="76" y="495"/>
                      <a:pt x="76" y="495"/>
                    </a:cubicBezTo>
                    <a:cubicBezTo>
                      <a:pt x="72" y="489"/>
                      <a:pt x="66" y="484"/>
                      <a:pt x="61" y="480"/>
                    </a:cubicBezTo>
                    <a:cubicBezTo>
                      <a:pt x="56" y="475"/>
                      <a:pt x="52" y="470"/>
                      <a:pt x="49" y="464"/>
                    </a:cubicBezTo>
                    <a:cubicBezTo>
                      <a:pt x="49" y="464"/>
                      <a:pt x="49" y="464"/>
                      <a:pt x="49" y="464"/>
                    </a:cubicBezTo>
                    <a:cubicBezTo>
                      <a:pt x="49" y="464"/>
                      <a:pt x="49" y="464"/>
                      <a:pt x="49" y="464"/>
                    </a:cubicBezTo>
                    <a:cubicBezTo>
                      <a:pt x="41" y="448"/>
                      <a:pt x="33" y="433"/>
                      <a:pt x="19" y="421"/>
                    </a:cubicBezTo>
                    <a:cubicBezTo>
                      <a:pt x="19" y="421"/>
                      <a:pt x="19" y="421"/>
                      <a:pt x="19" y="421"/>
                    </a:cubicBezTo>
                    <a:cubicBezTo>
                      <a:pt x="11" y="421"/>
                      <a:pt x="11" y="421"/>
                      <a:pt x="11" y="421"/>
                    </a:cubicBezTo>
                    <a:cubicBezTo>
                      <a:pt x="11" y="422"/>
                      <a:pt x="11" y="422"/>
                      <a:pt x="11" y="422"/>
                    </a:cubicBezTo>
                    <a:cubicBezTo>
                      <a:pt x="12" y="421"/>
                      <a:pt x="12" y="421"/>
                      <a:pt x="12" y="421"/>
                    </a:cubicBezTo>
                    <a:cubicBezTo>
                      <a:pt x="9" y="414"/>
                      <a:pt x="4" y="407"/>
                      <a:pt x="4" y="400"/>
                    </a:cubicBezTo>
                    <a:cubicBezTo>
                      <a:pt x="4" y="395"/>
                      <a:pt x="3" y="391"/>
                      <a:pt x="3" y="388"/>
                    </a:cubicBezTo>
                    <a:cubicBezTo>
                      <a:pt x="3" y="386"/>
                      <a:pt x="3" y="384"/>
                      <a:pt x="4" y="381"/>
                    </a:cubicBezTo>
                    <a:cubicBezTo>
                      <a:pt x="3" y="381"/>
                      <a:pt x="3" y="381"/>
                      <a:pt x="3" y="381"/>
                    </a:cubicBezTo>
                    <a:cubicBezTo>
                      <a:pt x="4" y="381"/>
                      <a:pt x="4" y="381"/>
                      <a:pt x="4" y="381"/>
                    </a:cubicBezTo>
                    <a:cubicBezTo>
                      <a:pt x="4" y="381"/>
                      <a:pt x="5" y="380"/>
                      <a:pt x="6" y="380"/>
                    </a:cubicBezTo>
                    <a:cubicBezTo>
                      <a:pt x="7" y="379"/>
                      <a:pt x="9" y="379"/>
                      <a:pt x="11" y="379"/>
                    </a:cubicBezTo>
                    <a:cubicBezTo>
                      <a:pt x="12" y="378"/>
                      <a:pt x="12" y="378"/>
                      <a:pt x="13" y="378"/>
                    </a:cubicBezTo>
                    <a:cubicBezTo>
                      <a:pt x="14" y="377"/>
                      <a:pt x="14" y="377"/>
                      <a:pt x="14" y="377"/>
                    </a:cubicBezTo>
                    <a:cubicBezTo>
                      <a:pt x="14" y="377"/>
                      <a:pt x="15" y="377"/>
                      <a:pt x="15" y="376"/>
                    </a:cubicBezTo>
                    <a:cubicBezTo>
                      <a:pt x="15" y="376"/>
                      <a:pt x="15" y="376"/>
                      <a:pt x="15" y="376"/>
                    </a:cubicBezTo>
                    <a:cubicBezTo>
                      <a:pt x="14" y="376"/>
                      <a:pt x="14" y="376"/>
                      <a:pt x="14" y="376"/>
                    </a:cubicBezTo>
                    <a:cubicBezTo>
                      <a:pt x="12" y="371"/>
                      <a:pt x="10" y="366"/>
                      <a:pt x="10" y="361"/>
                    </a:cubicBezTo>
                    <a:cubicBezTo>
                      <a:pt x="10" y="357"/>
                      <a:pt x="12" y="353"/>
                      <a:pt x="17" y="351"/>
                    </a:cubicBezTo>
                    <a:cubicBezTo>
                      <a:pt x="19" y="350"/>
                      <a:pt x="19" y="350"/>
                      <a:pt x="19" y="350"/>
                    </a:cubicBezTo>
                    <a:cubicBezTo>
                      <a:pt x="17" y="349"/>
                      <a:pt x="17" y="349"/>
                      <a:pt x="17" y="349"/>
                    </a:cubicBezTo>
                    <a:cubicBezTo>
                      <a:pt x="16" y="348"/>
                      <a:pt x="15" y="348"/>
                      <a:pt x="15" y="347"/>
                    </a:cubicBezTo>
                    <a:cubicBezTo>
                      <a:pt x="14" y="347"/>
                      <a:pt x="14" y="346"/>
                      <a:pt x="14" y="346"/>
                    </a:cubicBezTo>
                    <a:cubicBezTo>
                      <a:pt x="14" y="346"/>
                      <a:pt x="15" y="345"/>
                      <a:pt x="16" y="344"/>
                    </a:cubicBezTo>
                    <a:cubicBezTo>
                      <a:pt x="16" y="342"/>
                      <a:pt x="18" y="341"/>
                      <a:pt x="18" y="339"/>
                    </a:cubicBezTo>
                    <a:cubicBezTo>
                      <a:pt x="18" y="339"/>
                      <a:pt x="17" y="338"/>
                      <a:pt x="17" y="337"/>
                    </a:cubicBezTo>
                    <a:cubicBezTo>
                      <a:pt x="17" y="337"/>
                      <a:pt x="17" y="337"/>
                      <a:pt x="17" y="337"/>
                    </a:cubicBezTo>
                    <a:cubicBezTo>
                      <a:pt x="17" y="337"/>
                      <a:pt x="17" y="337"/>
                      <a:pt x="17" y="337"/>
                    </a:cubicBezTo>
                    <a:cubicBezTo>
                      <a:pt x="15" y="336"/>
                      <a:pt x="13" y="335"/>
                      <a:pt x="11" y="334"/>
                    </a:cubicBezTo>
                    <a:cubicBezTo>
                      <a:pt x="10" y="334"/>
                      <a:pt x="10" y="334"/>
                      <a:pt x="9" y="333"/>
                    </a:cubicBezTo>
                    <a:cubicBezTo>
                      <a:pt x="9" y="333"/>
                      <a:pt x="9" y="333"/>
                      <a:pt x="9" y="332"/>
                    </a:cubicBezTo>
                    <a:cubicBezTo>
                      <a:pt x="9" y="332"/>
                      <a:pt x="9" y="332"/>
                      <a:pt x="9" y="331"/>
                    </a:cubicBezTo>
                    <a:cubicBezTo>
                      <a:pt x="8" y="331"/>
                      <a:pt x="8" y="331"/>
                      <a:pt x="8" y="331"/>
                    </a:cubicBezTo>
                    <a:cubicBezTo>
                      <a:pt x="9" y="331"/>
                      <a:pt x="9" y="331"/>
                      <a:pt x="9" y="331"/>
                    </a:cubicBezTo>
                    <a:cubicBezTo>
                      <a:pt x="10" y="329"/>
                      <a:pt x="11" y="327"/>
                      <a:pt x="11" y="324"/>
                    </a:cubicBezTo>
                    <a:cubicBezTo>
                      <a:pt x="12" y="321"/>
                      <a:pt x="11" y="317"/>
                      <a:pt x="12" y="314"/>
                    </a:cubicBezTo>
                    <a:cubicBezTo>
                      <a:pt x="13" y="313"/>
                      <a:pt x="13" y="312"/>
                      <a:pt x="14" y="311"/>
                    </a:cubicBezTo>
                    <a:cubicBezTo>
                      <a:pt x="15" y="310"/>
                      <a:pt x="16" y="310"/>
                      <a:pt x="19" y="310"/>
                    </a:cubicBezTo>
                    <a:cubicBezTo>
                      <a:pt x="19" y="310"/>
                      <a:pt x="20" y="310"/>
                      <a:pt x="21" y="310"/>
                    </a:cubicBezTo>
                    <a:cubicBezTo>
                      <a:pt x="21" y="309"/>
                      <a:pt x="21" y="309"/>
                      <a:pt x="21" y="309"/>
                    </a:cubicBezTo>
                    <a:cubicBezTo>
                      <a:pt x="21" y="310"/>
                      <a:pt x="21" y="310"/>
                      <a:pt x="21" y="310"/>
                    </a:cubicBezTo>
                    <a:cubicBezTo>
                      <a:pt x="21" y="310"/>
                      <a:pt x="21" y="310"/>
                      <a:pt x="21" y="311"/>
                    </a:cubicBezTo>
                    <a:cubicBezTo>
                      <a:pt x="21" y="313"/>
                      <a:pt x="20" y="315"/>
                      <a:pt x="20" y="317"/>
                    </a:cubicBezTo>
                    <a:cubicBezTo>
                      <a:pt x="20" y="318"/>
                      <a:pt x="21" y="319"/>
                      <a:pt x="21" y="320"/>
                    </a:cubicBezTo>
                    <a:cubicBezTo>
                      <a:pt x="22" y="321"/>
                      <a:pt x="22" y="321"/>
                      <a:pt x="24" y="322"/>
                    </a:cubicBezTo>
                    <a:cubicBezTo>
                      <a:pt x="24" y="322"/>
                      <a:pt x="24" y="322"/>
                      <a:pt x="24" y="322"/>
                    </a:cubicBezTo>
                    <a:cubicBezTo>
                      <a:pt x="25" y="322"/>
                      <a:pt x="25" y="322"/>
                      <a:pt x="25" y="322"/>
                    </a:cubicBezTo>
                    <a:cubicBezTo>
                      <a:pt x="33" y="309"/>
                      <a:pt x="38" y="298"/>
                      <a:pt x="49" y="291"/>
                    </a:cubicBezTo>
                    <a:cubicBezTo>
                      <a:pt x="48" y="290"/>
                      <a:pt x="48" y="290"/>
                      <a:pt x="48" y="290"/>
                    </a:cubicBezTo>
                    <a:cubicBezTo>
                      <a:pt x="49" y="291"/>
                      <a:pt x="49" y="291"/>
                      <a:pt x="49" y="291"/>
                    </a:cubicBezTo>
                    <a:cubicBezTo>
                      <a:pt x="55" y="287"/>
                      <a:pt x="61" y="282"/>
                      <a:pt x="68" y="278"/>
                    </a:cubicBezTo>
                    <a:cubicBezTo>
                      <a:pt x="74" y="275"/>
                      <a:pt x="80" y="272"/>
                      <a:pt x="88" y="272"/>
                    </a:cubicBezTo>
                    <a:cubicBezTo>
                      <a:pt x="99" y="272"/>
                      <a:pt x="99" y="272"/>
                      <a:pt x="99" y="272"/>
                    </a:cubicBezTo>
                    <a:cubicBezTo>
                      <a:pt x="99" y="272"/>
                      <a:pt x="99" y="272"/>
                      <a:pt x="99" y="272"/>
                    </a:cubicBezTo>
                    <a:cubicBezTo>
                      <a:pt x="106" y="267"/>
                      <a:pt x="114" y="265"/>
                      <a:pt x="121" y="263"/>
                    </a:cubicBezTo>
                    <a:cubicBezTo>
                      <a:pt x="129" y="261"/>
                      <a:pt x="137" y="258"/>
                      <a:pt x="142" y="252"/>
                    </a:cubicBezTo>
                    <a:cubicBezTo>
                      <a:pt x="141" y="251"/>
                      <a:pt x="141" y="251"/>
                      <a:pt x="141" y="251"/>
                    </a:cubicBezTo>
                    <a:cubicBezTo>
                      <a:pt x="142" y="252"/>
                      <a:pt x="142" y="252"/>
                      <a:pt x="142" y="252"/>
                    </a:cubicBezTo>
                    <a:cubicBezTo>
                      <a:pt x="142" y="252"/>
                      <a:pt x="143" y="252"/>
                      <a:pt x="144" y="252"/>
                    </a:cubicBezTo>
                    <a:cubicBezTo>
                      <a:pt x="145" y="252"/>
                      <a:pt x="146" y="252"/>
                      <a:pt x="148" y="253"/>
                    </a:cubicBezTo>
                    <a:cubicBezTo>
                      <a:pt x="149" y="253"/>
                      <a:pt x="151" y="253"/>
                      <a:pt x="152" y="253"/>
                    </a:cubicBezTo>
                    <a:cubicBezTo>
                      <a:pt x="153" y="253"/>
                      <a:pt x="155" y="253"/>
                      <a:pt x="155" y="252"/>
                    </a:cubicBezTo>
                    <a:cubicBezTo>
                      <a:pt x="155" y="251"/>
                      <a:pt x="155" y="251"/>
                      <a:pt x="155" y="251"/>
                    </a:cubicBezTo>
                    <a:cubicBezTo>
                      <a:pt x="155" y="252"/>
                      <a:pt x="155" y="252"/>
                      <a:pt x="155" y="252"/>
                    </a:cubicBezTo>
                    <a:cubicBezTo>
                      <a:pt x="158" y="251"/>
                      <a:pt x="160" y="250"/>
                      <a:pt x="162" y="249"/>
                    </a:cubicBezTo>
                    <a:cubicBezTo>
                      <a:pt x="164" y="248"/>
                      <a:pt x="165" y="248"/>
                      <a:pt x="168" y="248"/>
                    </a:cubicBezTo>
                    <a:cubicBezTo>
                      <a:pt x="168" y="248"/>
                      <a:pt x="168" y="248"/>
                      <a:pt x="168" y="248"/>
                    </a:cubicBezTo>
                    <a:cubicBezTo>
                      <a:pt x="169" y="247"/>
                      <a:pt x="169" y="247"/>
                      <a:pt x="169" y="247"/>
                    </a:cubicBezTo>
                    <a:cubicBezTo>
                      <a:pt x="168" y="247"/>
                      <a:pt x="168" y="247"/>
                      <a:pt x="168" y="2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2082"/>
              <p:cNvSpPr>
                <a:spLocks/>
              </p:cNvSpPr>
              <p:nvPr/>
            </p:nvSpPr>
            <p:spPr bwMode="auto">
              <a:xfrm>
                <a:off x="1805978" y="2093042"/>
                <a:ext cx="111333" cy="111333"/>
              </a:xfrm>
              <a:custGeom>
                <a:avLst/>
                <a:gdLst>
                  <a:gd name="T0" fmla="*/ 8 w 41"/>
                  <a:gd name="T1" fmla="*/ 6 h 41"/>
                  <a:gd name="T2" fmla="*/ 18 w 41"/>
                  <a:gd name="T3" fmla="*/ 27 h 41"/>
                  <a:gd name="T4" fmla="*/ 37 w 41"/>
                  <a:gd name="T5" fmla="*/ 35 h 41"/>
                  <a:gd name="T6" fmla="*/ 39 w 41"/>
                  <a:gd name="T7" fmla="*/ 11 h 41"/>
                  <a:gd name="T8" fmla="*/ 8 w 41"/>
                  <a:gd name="T9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1">
                    <a:moveTo>
                      <a:pt x="8" y="6"/>
                    </a:moveTo>
                    <a:cubicBezTo>
                      <a:pt x="0" y="15"/>
                      <a:pt x="16" y="17"/>
                      <a:pt x="18" y="27"/>
                    </a:cubicBezTo>
                    <a:cubicBezTo>
                      <a:pt x="24" y="30"/>
                      <a:pt x="29" y="41"/>
                      <a:pt x="37" y="35"/>
                    </a:cubicBezTo>
                    <a:cubicBezTo>
                      <a:pt x="41" y="28"/>
                      <a:pt x="36" y="17"/>
                      <a:pt x="39" y="11"/>
                    </a:cubicBezTo>
                    <a:cubicBezTo>
                      <a:pt x="30" y="0"/>
                      <a:pt x="18" y="15"/>
                      <a:pt x="8" y="6"/>
                    </a:cubicBezTo>
                    <a:close/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2086"/>
              <p:cNvSpPr>
                <a:spLocks/>
              </p:cNvSpPr>
              <p:nvPr/>
            </p:nvSpPr>
            <p:spPr bwMode="auto">
              <a:xfrm>
                <a:off x="801264" y="3107260"/>
                <a:ext cx="88252" cy="105902"/>
              </a:xfrm>
              <a:custGeom>
                <a:avLst/>
                <a:gdLst>
                  <a:gd name="T0" fmla="*/ 16 w 32"/>
                  <a:gd name="T1" fmla="*/ 0 h 39"/>
                  <a:gd name="T2" fmla="*/ 13 w 32"/>
                  <a:gd name="T3" fmla="*/ 5 h 39"/>
                  <a:gd name="T4" fmla="*/ 2 w 32"/>
                  <a:gd name="T5" fmla="*/ 3 h 39"/>
                  <a:gd name="T6" fmla="*/ 1 w 32"/>
                  <a:gd name="T7" fmla="*/ 14 h 39"/>
                  <a:gd name="T8" fmla="*/ 14 w 32"/>
                  <a:gd name="T9" fmla="*/ 30 h 39"/>
                  <a:gd name="T10" fmla="*/ 29 w 32"/>
                  <a:gd name="T11" fmla="*/ 39 h 39"/>
                  <a:gd name="T12" fmla="*/ 32 w 32"/>
                  <a:gd name="T13" fmla="*/ 25 h 39"/>
                  <a:gd name="T14" fmla="*/ 16 w 32"/>
                  <a:gd name="T15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39">
                    <a:moveTo>
                      <a:pt x="16" y="0"/>
                    </a:moveTo>
                    <a:cubicBezTo>
                      <a:pt x="13" y="5"/>
                      <a:pt x="13" y="5"/>
                      <a:pt x="13" y="5"/>
                    </a:cubicBezTo>
                    <a:cubicBezTo>
                      <a:pt x="10" y="6"/>
                      <a:pt x="5" y="5"/>
                      <a:pt x="2" y="3"/>
                    </a:cubicBezTo>
                    <a:cubicBezTo>
                      <a:pt x="0" y="6"/>
                      <a:pt x="1" y="11"/>
                      <a:pt x="1" y="14"/>
                    </a:cubicBezTo>
                    <a:cubicBezTo>
                      <a:pt x="11" y="14"/>
                      <a:pt x="11" y="25"/>
                      <a:pt x="14" y="30"/>
                    </a:cubicBezTo>
                    <a:cubicBezTo>
                      <a:pt x="23" y="27"/>
                      <a:pt x="21" y="39"/>
                      <a:pt x="29" y="39"/>
                    </a:cubicBezTo>
                    <a:cubicBezTo>
                      <a:pt x="26" y="33"/>
                      <a:pt x="31" y="29"/>
                      <a:pt x="32" y="25"/>
                    </a:cubicBezTo>
                    <a:cubicBezTo>
                      <a:pt x="13" y="28"/>
                      <a:pt x="26" y="9"/>
                      <a:pt x="16" y="0"/>
                    </a:cubicBez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2087"/>
              <p:cNvSpPr>
                <a:spLocks/>
              </p:cNvSpPr>
              <p:nvPr/>
            </p:nvSpPr>
            <p:spPr bwMode="auto">
              <a:xfrm>
                <a:off x="935678" y="3164284"/>
                <a:ext cx="76032" cy="78748"/>
              </a:xfrm>
              <a:custGeom>
                <a:avLst/>
                <a:gdLst>
                  <a:gd name="T0" fmla="*/ 7 w 28"/>
                  <a:gd name="T1" fmla="*/ 3 h 29"/>
                  <a:gd name="T2" fmla="*/ 6 w 28"/>
                  <a:gd name="T3" fmla="*/ 24 h 29"/>
                  <a:gd name="T4" fmla="*/ 22 w 28"/>
                  <a:gd name="T5" fmla="*/ 28 h 29"/>
                  <a:gd name="T6" fmla="*/ 27 w 28"/>
                  <a:gd name="T7" fmla="*/ 16 h 29"/>
                  <a:gd name="T8" fmla="*/ 7 w 28"/>
                  <a:gd name="T9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9">
                    <a:moveTo>
                      <a:pt x="7" y="3"/>
                    </a:moveTo>
                    <a:cubicBezTo>
                      <a:pt x="0" y="7"/>
                      <a:pt x="4" y="18"/>
                      <a:pt x="6" y="24"/>
                    </a:cubicBezTo>
                    <a:cubicBezTo>
                      <a:pt x="13" y="20"/>
                      <a:pt x="16" y="29"/>
                      <a:pt x="22" y="28"/>
                    </a:cubicBezTo>
                    <a:cubicBezTo>
                      <a:pt x="28" y="26"/>
                      <a:pt x="27" y="20"/>
                      <a:pt x="27" y="16"/>
                    </a:cubicBezTo>
                    <a:cubicBezTo>
                      <a:pt x="21" y="10"/>
                      <a:pt x="16" y="0"/>
                      <a:pt x="7" y="3"/>
                    </a:cubicBez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2089"/>
              <p:cNvSpPr>
                <a:spLocks/>
              </p:cNvSpPr>
              <p:nvPr/>
            </p:nvSpPr>
            <p:spPr bwMode="auto">
              <a:xfrm>
                <a:off x="2302905" y="3118121"/>
                <a:ext cx="40731" cy="24439"/>
              </a:xfrm>
              <a:custGeom>
                <a:avLst/>
                <a:gdLst>
                  <a:gd name="T0" fmla="*/ 9 w 15"/>
                  <a:gd name="T1" fmla="*/ 1 h 9"/>
                  <a:gd name="T2" fmla="*/ 0 w 15"/>
                  <a:gd name="T3" fmla="*/ 3 h 9"/>
                  <a:gd name="T4" fmla="*/ 10 w 15"/>
                  <a:gd name="T5" fmla="*/ 9 h 9"/>
                  <a:gd name="T6" fmla="*/ 15 w 15"/>
                  <a:gd name="T7" fmla="*/ 4 h 9"/>
                  <a:gd name="T8" fmla="*/ 9 w 15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9" y="1"/>
                    </a:moveTo>
                    <a:cubicBezTo>
                      <a:pt x="6" y="4"/>
                      <a:pt x="2" y="1"/>
                      <a:pt x="0" y="3"/>
                    </a:cubicBezTo>
                    <a:cubicBezTo>
                      <a:pt x="0" y="7"/>
                      <a:pt x="7" y="6"/>
                      <a:pt x="10" y="9"/>
                    </a:cubicBezTo>
                    <a:cubicBezTo>
                      <a:pt x="12" y="7"/>
                      <a:pt x="15" y="6"/>
                      <a:pt x="15" y="4"/>
                    </a:cubicBezTo>
                    <a:cubicBezTo>
                      <a:pt x="13" y="3"/>
                      <a:pt x="12" y="0"/>
                      <a:pt x="9" y="1"/>
                    </a:cubicBezTo>
                    <a:close/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2098"/>
              <p:cNvSpPr>
                <a:spLocks/>
              </p:cNvSpPr>
              <p:nvPr/>
            </p:nvSpPr>
            <p:spPr bwMode="auto">
              <a:xfrm>
                <a:off x="2210580" y="3495569"/>
                <a:ext cx="73317" cy="74676"/>
              </a:xfrm>
              <a:custGeom>
                <a:avLst/>
                <a:gdLst>
                  <a:gd name="T0" fmla="*/ 24 w 27"/>
                  <a:gd name="T1" fmla="*/ 5 h 27"/>
                  <a:gd name="T2" fmla="*/ 8 w 27"/>
                  <a:gd name="T3" fmla="*/ 8 h 27"/>
                  <a:gd name="T4" fmla="*/ 0 w 27"/>
                  <a:gd name="T5" fmla="*/ 16 h 27"/>
                  <a:gd name="T6" fmla="*/ 24 w 27"/>
                  <a:gd name="T7" fmla="*/ 18 h 27"/>
                  <a:gd name="T8" fmla="*/ 26 w 27"/>
                  <a:gd name="T9" fmla="*/ 11 h 27"/>
                  <a:gd name="T10" fmla="*/ 24 w 27"/>
                  <a:gd name="T11" fmla="*/ 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27">
                    <a:moveTo>
                      <a:pt x="24" y="5"/>
                    </a:moveTo>
                    <a:cubicBezTo>
                      <a:pt x="18" y="0"/>
                      <a:pt x="14" y="9"/>
                      <a:pt x="8" y="8"/>
                    </a:cubicBezTo>
                    <a:cubicBezTo>
                      <a:pt x="2" y="7"/>
                      <a:pt x="0" y="11"/>
                      <a:pt x="0" y="16"/>
                    </a:cubicBezTo>
                    <a:cubicBezTo>
                      <a:pt x="7" y="27"/>
                      <a:pt x="15" y="13"/>
                      <a:pt x="24" y="18"/>
                    </a:cubicBezTo>
                    <a:cubicBezTo>
                      <a:pt x="26" y="16"/>
                      <a:pt x="27" y="14"/>
                      <a:pt x="26" y="11"/>
                    </a:cubicBezTo>
                    <a:lnTo>
                      <a:pt x="24" y="5"/>
                    </a:lnTo>
                    <a:close/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2101"/>
              <p:cNvSpPr>
                <a:spLocks/>
              </p:cNvSpPr>
              <p:nvPr/>
            </p:nvSpPr>
            <p:spPr bwMode="auto">
              <a:xfrm>
                <a:off x="1590101" y="3578389"/>
                <a:ext cx="143919" cy="57025"/>
              </a:xfrm>
              <a:custGeom>
                <a:avLst/>
                <a:gdLst>
                  <a:gd name="T0" fmla="*/ 27 w 53"/>
                  <a:gd name="T1" fmla="*/ 0 h 21"/>
                  <a:gd name="T2" fmla="*/ 32 w 53"/>
                  <a:gd name="T3" fmla="*/ 5 h 21"/>
                  <a:gd name="T4" fmla="*/ 15 w 53"/>
                  <a:gd name="T5" fmla="*/ 10 h 21"/>
                  <a:gd name="T6" fmla="*/ 2 w 53"/>
                  <a:gd name="T7" fmla="*/ 8 h 21"/>
                  <a:gd name="T8" fmla="*/ 0 w 53"/>
                  <a:gd name="T9" fmla="*/ 18 h 21"/>
                  <a:gd name="T10" fmla="*/ 24 w 53"/>
                  <a:gd name="T11" fmla="*/ 15 h 21"/>
                  <a:gd name="T12" fmla="*/ 33 w 53"/>
                  <a:gd name="T13" fmla="*/ 13 h 21"/>
                  <a:gd name="T14" fmla="*/ 42 w 53"/>
                  <a:gd name="T15" fmla="*/ 15 h 21"/>
                  <a:gd name="T16" fmla="*/ 53 w 53"/>
                  <a:gd name="T17" fmla="*/ 10 h 21"/>
                  <a:gd name="T18" fmla="*/ 51 w 53"/>
                  <a:gd name="T19" fmla="*/ 5 h 21"/>
                  <a:gd name="T20" fmla="*/ 27 w 53"/>
                  <a:gd name="T21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3" h="21">
                    <a:moveTo>
                      <a:pt x="27" y="0"/>
                    </a:moveTo>
                    <a:cubicBezTo>
                      <a:pt x="32" y="5"/>
                      <a:pt x="32" y="5"/>
                      <a:pt x="32" y="5"/>
                    </a:cubicBezTo>
                    <a:cubicBezTo>
                      <a:pt x="34" y="16"/>
                      <a:pt x="21" y="6"/>
                      <a:pt x="15" y="10"/>
                    </a:cubicBezTo>
                    <a:cubicBezTo>
                      <a:pt x="11" y="3"/>
                      <a:pt x="6" y="10"/>
                      <a:pt x="2" y="8"/>
                    </a:cubicBezTo>
                    <a:cubicBezTo>
                      <a:pt x="2" y="12"/>
                      <a:pt x="1" y="15"/>
                      <a:pt x="0" y="18"/>
                    </a:cubicBezTo>
                    <a:cubicBezTo>
                      <a:pt x="9" y="21"/>
                      <a:pt x="16" y="15"/>
                      <a:pt x="24" y="15"/>
                    </a:cubicBezTo>
                    <a:cubicBezTo>
                      <a:pt x="27" y="16"/>
                      <a:pt x="30" y="16"/>
                      <a:pt x="33" y="13"/>
                    </a:cubicBezTo>
                    <a:cubicBezTo>
                      <a:pt x="36" y="11"/>
                      <a:pt x="40" y="12"/>
                      <a:pt x="42" y="15"/>
                    </a:cubicBezTo>
                    <a:cubicBezTo>
                      <a:pt x="48" y="19"/>
                      <a:pt x="47" y="10"/>
                      <a:pt x="53" y="10"/>
                    </a:cubicBezTo>
                    <a:cubicBezTo>
                      <a:pt x="53" y="8"/>
                      <a:pt x="52" y="6"/>
                      <a:pt x="51" y="5"/>
                    </a:cubicBezTo>
                    <a:cubicBezTo>
                      <a:pt x="41" y="5"/>
                      <a:pt x="36" y="1"/>
                      <a:pt x="27" y="0"/>
                    </a:cubicBezTo>
                    <a:close/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2103"/>
              <p:cNvSpPr>
                <a:spLocks/>
              </p:cNvSpPr>
              <p:nvPr/>
            </p:nvSpPr>
            <p:spPr bwMode="auto">
              <a:xfrm>
                <a:off x="1720442" y="3627268"/>
                <a:ext cx="139846" cy="76032"/>
              </a:xfrm>
              <a:custGeom>
                <a:avLst/>
                <a:gdLst>
                  <a:gd name="T0" fmla="*/ 9 w 51"/>
                  <a:gd name="T1" fmla="*/ 5 h 28"/>
                  <a:gd name="T2" fmla="*/ 1 w 51"/>
                  <a:gd name="T3" fmla="*/ 12 h 28"/>
                  <a:gd name="T4" fmla="*/ 7 w 51"/>
                  <a:gd name="T5" fmla="*/ 20 h 28"/>
                  <a:gd name="T6" fmla="*/ 36 w 51"/>
                  <a:gd name="T7" fmla="*/ 27 h 28"/>
                  <a:gd name="T8" fmla="*/ 50 w 51"/>
                  <a:gd name="T9" fmla="*/ 21 h 28"/>
                  <a:gd name="T10" fmla="*/ 44 w 51"/>
                  <a:gd name="T11" fmla="*/ 12 h 28"/>
                  <a:gd name="T12" fmla="*/ 28 w 51"/>
                  <a:gd name="T13" fmla="*/ 9 h 28"/>
                  <a:gd name="T14" fmla="*/ 9 w 51"/>
                  <a:gd name="T15" fmla="*/ 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" h="28">
                    <a:moveTo>
                      <a:pt x="9" y="5"/>
                    </a:moveTo>
                    <a:cubicBezTo>
                      <a:pt x="7" y="9"/>
                      <a:pt x="1" y="8"/>
                      <a:pt x="1" y="12"/>
                    </a:cubicBezTo>
                    <a:cubicBezTo>
                      <a:pt x="4" y="15"/>
                      <a:pt x="0" y="23"/>
                      <a:pt x="7" y="20"/>
                    </a:cubicBezTo>
                    <a:cubicBezTo>
                      <a:pt x="19" y="13"/>
                      <a:pt x="25" y="28"/>
                      <a:pt x="36" y="27"/>
                    </a:cubicBezTo>
                    <a:cubicBezTo>
                      <a:pt x="41" y="25"/>
                      <a:pt x="44" y="22"/>
                      <a:pt x="50" y="21"/>
                    </a:cubicBezTo>
                    <a:cubicBezTo>
                      <a:pt x="51" y="18"/>
                      <a:pt x="48" y="14"/>
                      <a:pt x="44" y="12"/>
                    </a:cubicBezTo>
                    <a:cubicBezTo>
                      <a:pt x="39" y="20"/>
                      <a:pt x="35" y="8"/>
                      <a:pt x="28" y="9"/>
                    </a:cubicBezTo>
                    <a:cubicBezTo>
                      <a:pt x="25" y="0"/>
                      <a:pt x="15" y="10"/>
                      <a:pt x="9" y="5"/>
                    </a:cubicBezTo>
                    <a:close/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2106"/>
              <p:cNvSpPr>
                <a:spLocks/>
              </p:cNvSpPr>
              <p:nvPr/>
            </p:nvSpPr>
            <p:spPr bwMode="auto">
              <a:xfrm>
                <a:off x="2110109" y="2177220"/>
                <a:ext cx="73317" cy="65171"/>
              </a:xfrm>
              <a:custGeom>
                <a:avLst/>
                <a:gdLst>
                  <a:gd name="T0" fmla="*/ 0 w 27"/>
                  <a:gd name="T1" fmla="*/ 3 h 24"/>
                  <a:gd name="T2" fmla="*/ 6 w 27"/>
                  <a:gd name="T3" fmla="*/ 9 h 24"/>
                  <a:gd name="T4" fmla="*/ 10 w 27"/>
                  <a:gd name="T5" fmla="*/ 19 h 24"/>
                  <a:gd name="T6" fmla="*/ 27 w 27"/>
                  <a:gd name="T7" fmla="*/ 22 h 24"/>
                  <a:gd name="T8" fmla="*/ 23 w 27"/>
                  <a:gd name="T9" fmla="*/ 17 h 24"/>
                  <a:gd name="T10" fmla="*/ 23 w 27"/>
                  <a:gd name="T11" fmla="*/ 9 h 24"/>
                  <a:gd name="T12" fmla="*/ 12 w 27"/>
                  <a:gd name="T13" fmla="*/ 2 h 24"/>
                  <a:gd name="T14" fmla="*/ 8 w 27"/>
                  <a:gd name="T15" fmla="*/ 3 h 24"/>
                  <a:gd name="T16" fmla="*/ 7 w 27"/>
                  <a:gd name="T17" fmla="*/ 0 h 24"/>
                  <a:gd name="T18" fmla="*/ 0 w 27"/>
                  <a:gd name="T19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24">
                    <a:moveTo>
                      <a:pt x="0" y="3"/>
                    </a:moveTo>
                    <a:cubicBezTo>
                      <a:pt x="1" y="6"/>
                      <a:pt x="4" y="6"/>
                      <a:pt x="6" y="9"/>
                    </a:cubicBezTo>
                    <a:cubicBezTo>
                      <a:pt x="13" y="11"/>
                      <a:pt x="5" y="17"/>
                      <a:pt x="10" y="19"/>
                    </a:cubicBezTo>
                    <a:cubicBezTo>
                      <a:pt x="15" y="20"/>
                      <a:pt x="22" y="24"/>
                      <a:pt x="27" y="22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0" y="14"/>
                      <a:pt x="22" y="12"/>
                      <a:pt x="23" y="9"/>
                    </a:cubicBezTo>
                    <a:cubicBezTo>
                      <a:pt x="21" y="5"/>
                      <a:pt x="15" y="3"/>
                      <a:pt x="12" y="2"/>
                    </a:cubicBezTo>
                    <a:cubicBezTo>
                      <a:pt x="11" y="3"/>
                      <a:pt x="10" y="3"/>
                      <a:pt x="8" y="3"/>
                    </a:cubicBezTo>
                    <a:cubicBezTo>
                      <a:pt x="6" y="3"/>
                      <a:pt x="7" y="1"/>
                      <a:pt x="7" y="0"/>
                    </a:cubicBezTo>
                    <a:cubicBezTo>
                      <a:pt x="4" y="0"/>
                      <a:pt x="1" y="1"/>
                      <a:pt x="0" y="3"/>
                    </a:cubicBezTo>
                    <a:close/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2108"/>
              <p:cNvSpPr>
                <a:spLocks/>
              </p:cNvSpPr>
              <p:nvPr/>
            </p:nvSpPr>
            <p:spPr bwMode="auto">
              <a:xfrm>
                <a:off x="2061230" y="2323855"/>
                <a:ext cx="48878" cy="48878"/>
              </a:xfrm>
              <a:custGeom>
                <a:avLst/>
                <a:gdLst>
                  <a:gd name="T0" fmla="*/ 7 w 18"/>
                  <a:gd name="T1" fmla="*/ 1 h 18"/>
                  <a:gd name="T2" fmla="*/ 0 w 18"/>
                  <a:gd name="T3" fmla="*/ 13 h 18"/>
                  <a:gd name="T4" fmla="*/ 5 w 18"/>
                  <a:gd name="T5" fmla="*/ 16 h 18"/>
                  <a:gd name="T6" fmla="*/ 13 w 18"/>
                  <a:gd name="T7" fmla="*/ 15 h 18"/>
                  <a:gd name="T8" fmla="*/ 16 w 18"/>
                  <a:gd name="T9" fmla="*/ 5 h 18"/>
                  <a:gd name="T10" fmla="*/ 7 w 18"/>
                  <a:gd name="T11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8">
                    <a:moveTo>
                      <a:pt x="7" y="1"/>
                    </a:moveTo>
                    <a:cubicBezTo>
                      <a:pt x="2" y="3"/>
                      <a:pt x="1" y="8"/>
                      <a:pt x="0" y="13"/>
                    </a:cubicBezTo>
                    <a:cubicBezTo>
                      <a:pt x="2" y="14"/>
                      <a:pt x="4" y="16"/>
                      <a:pt x="5" y="16"/>
                    </a:cubicBezTo>
                    <a:cubicBezTo>
                      <a:pt x="7" y="17"/>
                      <a:pt x="11" y="18"/>
                      <a:pt x="13" y="15"/>
                    </a:cubicBezTo>
                    <a:cubicBezTo>
                      <a:pt x="15" y="12"/>
                      <a:pt x="18" y="9"/>
                      <a:pt x="16" y="5"/>
                    </a:cubicBezTo>
                    <a:cubicBezTo>
                      <a:pt x="14" y="2"/>
                      <a:pt x="11" y="0"/>
                      <a:pt x="7" y="1"/>
                    </a:cubicBezTo>
                    <a:close/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2111"/>
              <p:cNvSpPr>
                <a:spLocks/>
              </p:cNvSpPr>
              <p:nvPr/>
            </p:nvSpPr>
            <p:spPr bwMode="auto">
              <a:xfrm>
                <a:off x="345069" y="3071959"/>
                <a:ext cx="65171" cy="76032"/>
              </a:xfrm>
              <a:custGeom>
                <a:avLst/>
                <a:gdLst>
                  <a:gd name="T0" fmla="*/ 2 w 24"/>
                  <a:gd name="T1" fmla="*/ 1 h 28"/>
                  <a:gd name="T2" fmla="*/ 4 w 24"/>
                  <a:gd name="T3" fmla="*/ 18 h 28"/>
                  <a:gd name="T4" fmla="*/ 15 w 24"/>
                  <a:gd name="T5" fmla="*/ 28 h 28"/>
                  <a:gd name="T6" fmla="*/ 17 w 24"/>
                  <a:gd name="T7" fmla="*/ 7 h 28"/>
                  <a:gd name="T8" fmla="*/ 2 w 24"/>
                  <a:gd name="T9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8">
                    <a:moveTo>
                      <a:pt x="2" y="1"/>
                    </a:moveTo>
                    <a:cubicBezTo>
                      <a:pt x="0" y="6"/>
                      <a:pt x="3" y="12"/>
                      <a:pt x="4" y="18"/>
                    </a:cubicBezTo>
                    <a:cubicBezTo>
                      <a:pt x="12" y="17"/>
                      <a:pt x="9" y="27"/>
                      <a:pt x="15" y="28"/>
                    </a:cubicBezTo>
                    <a:cubicBezTo>
                      <a:pt x="24" y="21"/>
                      <a:pt x="12" y="15"/>
                      <a:pt x="17" y="7"/>
                    </a:cubicBezTo>
                    <a:cubicBezTo>
                      <a:pt x="13" y="3"/>
                      <a:pt x="8" y="0"/>
                      <a:pt x="2" y="1"/>
                    </a:cubicBezTo>
                    <a:close/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2114"/>
              <p:cNvSpPr>
                <a:spLocks/>
              </p:cNvSpPr>
              <p:nvPr/>
            </p:nvSpPr>
            <p:spPr bwMode="auto">
              <a:xfrm>
                <a:off x="2351783" y="2846577"/>
                <a:ext cx="43447" cy="48878"/>
              </a:xfrm>
              <a:custGeom>
                <a:avLst/>
                <a:gdLst>
                  <a:gd name="T0" fmla="*/ 9 w 16"/>
                  <a:gd name="T1" fmla="*/ 0 h 18"/>
                  <a:gd name="T2" fmla="*/ 2 w 16"/>
                  <a:gd name="T3" fmla="*/ 17 h 18"/>
                  <a:gd name="T4" fmla="*/ 5 w 16"/>
                  <a:gd name="T5" fmla="*/ 18 h 18"/>
                  <a:gd name="T6" fmla="*/ 16 w 16"/>
                  <a:gd name="T7" fmla="*/ 5 h 18"/>
                  <a:gd name="T8" fmla="*/ 9 w 1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8">
                    <a:moveTo>
                      <a:pt x="9" y="0"/>
                    </a:moveTo>
                    <a:cubicBezTo>
                      <a:pt x="0" y="2"/>
                      <a:pt x="5" y="11"/>
                      <a:pt x="2" y="17"/>
                    </a:cubicBezTo>
                    <a:cubicBezTo>
                      <a:pt x="3" y="17"/>
                      <a:pt x="4" y="18"/>
                      <a:pt x="5" y="18"/>
                    </a:cubicBezTo>
                    <a:cubicBezTo>
                      <a:pt x="11" y="17"/>
                      <a:pt x="16" y="11"/>
                      <a:pt x="16" y="5"/>
                    </a:cubicBezTo>
                    <a:cubicBezTo>
                      <a:pt x="16" y="2"/>
                      <a:pt x="12" y="1"/>
                      <a:pt x="9" y="0"/>
                    </a:cubicBezTo>
                    <a:close/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Freeform 2116"/>
              <p:cNvSpPr>
                <a:spLocks/>
              </p:cNvSpPr>
              <p:nvPr/>
            </p:nvSpPr>
            <p:spPr bwMode="auto">
              <a:xfrm>
                <a:off x="2292043" y="3042089"/>
                <a:ext cx="27155" cy="29870"/>
              </a:xfrm>
              <a:custGeom>
                <a:avLst/>
                <a:gdLst>
                  <a:gd name="T0" fmla="*/ 0 w 10"/>
                  <a:gd name="T1" fmla="*/ 1 h 11"/>
                  <a:gd name="T2" fmla="*/ 1 w 10"/>
                  <a:gd name="T3" fmla="*/ 9 h 11"/>
                  <a:gd name="T4" fmla="*/ 10 w 10"/>
                  <a:gd name="T5" fmla="*/ 11 h 11"/>
                  <a:gd name="T6" fmla="*/ 10 w 10"/>
                  <a:gd name="T7" fmla="*/ 9 h 11"/>
                  <a:gd name="T8" fmla="*/ 0 w 1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0" y="1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4" y="10"/>
                      <a:pt x="7" y="10"/>
                      <a:pt x="10" y="11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7" y="6"/>
                      <a:pt x="6" y="0"/>
                      <a:pt x="0" y="1"/>
                    </a:cubicBezTo>
                    <a:close/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Freeform 2117"/>
              <p:cNvSpPr>
                <a:spLocks/>
              </p:cNvSpPr>
              <p:nvPr/>
            </p:nvSpPr>
            <p:spPr bwMode="auto">
              <a:xfrm>
                <a:off x="2180710" y="3131699"/>
                <a:ext cx="19008" cy="16293"/>
              </a:xfrm>
              <a:custGeom>
                <a:avLst/>
                <a:gdLst>
                  <a:gd name="T0" fmla="*/ 2 w 7"/>
                  <a:gd name="T1" fmla="*/ 0 h 6"/>
                  <a:gd name="T2" fmla="*/ 1 w 7"/>
                  <a:gd name="T3" fmla="*/ 5 h 6"/>
                  <a:gd name="T4" fmla="*/ 7 w 7"/>
                  <a:gd name="T5" fmla="*/ 3 h 6"/>
                  <a:gd name="T6" fmla="*/ 2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2" y="0"/>
                    </a:moveTo>
                    <a:cubicBezTo>
                      <a:pt x="1" y="1"/>
                      <a:pt x="0" y="3"/>
                      <a:pt x="1" y="5"/>
                    </a:cubicBezTo>
                    <a:cubicBezTo>
                      <a:pt x="2" y="6"/>
                      <a:pt x="5" y="4"/>
                      <a:pt x="7" y="3"/>
                    </a:cubicBezTo>
                    <a:cubicBezTo>
                      <a:pt x="6" y="2"/>
                      <a:pt x="4" y="1"/>
                      <a:pt x="2" y="0"/>
                    </a:cubicBez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Freeform 2118"/>
              <p:cNvSpPr>
                <a:spLocks/>
              </p:cNvSpPr>
              <p:nvPr/>
            </p:nvSpPr>
            <p:spPr bwMode="auto">
              <a:xfrm>
                <a:off x="2760457" y="3389666"/>
                <a:ext cx="35301" cy="19008"/>
              </a:xfrm>
              <a:custGeom>
                <a:avLst/>
                <a:gdLst>
                  <a:gd name="T0" fmla="*/ 5 w 13"/>
                  <a:gd name="T1" fmla="*/ 1 h 7"/>
                  <a:gd name="T2" fmla="*/ 0 w 13"/>
                  <a:gd name="T3" fmla="*/ 6 h 7"/>
                  <a:gd name="T4" fmla="*/ 13 w 13"/>
                  <a:gd name="T5" fmla="*/ 6 h 7"/>
                  <a:gd name="T6" fmla="*/ 13 w 13"/>
                  <a:gd name="T7" fmla="*/ 6 h 7"/>
                  <a:gd name="T8" fmla="*/ 5 w 1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5" y="1"/>
                    </a:moveTo>
                    <a:cubicBezTo>
                      <a:pt x="1" y="1"/>
                      <a:pt x="2" y="6"/>
                      <a:pt x="0" y="6"/>
                    </a:cubicBezTo>
                    <a:cubicBezTo>
                      <a:pt x="3" y="7"/>
                      <a:pt x="9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2"/>
                      <a:pt x="9" y="0"/>
                      <a:pt x="5" y="1"/>
                    </a:cubicBez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Freeform 2120"/>
              <p:cNvSpPr>
                <a:spLocks/>
              </p:cNvSpPr>
              <p:nvPr/>
            </p:nvSpPr>
            <p:spPr bwMode="auto">
              <a:xfrm>
                <a:off x="630191" y="2857439"/>
                <a:ext cx="70602" cy="48878"/>
              </a:xfrm>
              <a:custGeom>
                <a:avLst/>
                <a:gdLst>
                  <a:gd name="T0" fmla="*/ 9 w 26"/>
                  <a:gd name="T1" fmla="*/ 16 h 18"/>
                  <a:gd name="T2" fmla="*/ 18 w 26"/>
                  <a:gd name="T3" fmla="*/ 17 h 18"/>
                  <a:gd name="T4" fmla="*/ 26 w 26"/>
                  <a:gd name="T5" fmla="*/ 8 h 18"/>
                  <a:gd name="T6" fmla="*/ 24 w 26"/>
                  <a:gd name="T7" fmla="*/ 1 h 18"/>
                  <a:gd name="T8" fmla="*/ 5 w 26"/>
                  <a:gd name="T9" fmla="*/ 8 h 18"/>
                  <a:gd name="T10" fmla="*/ 1 w 26"/>
                  <a:gd name="T11" fmla="*/ 10 h 18"/>
                  <a:gd name="T12" fmla="*/ 9 w 26"/>
                  <a:gd name="T13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18">
                    <a:moveTo>
                      <a:pt x="9" y="16"/>
                    </a:moveTo>
                    <a:cubicBezTo>
                      <a:pt x="14" y="18"/>
                      <a:pt x="17" y="18"/>
                      <a:pt x="18" y="17"/>
                    </a:cubicBezTo>
                    <a:cubicBezTo>
                      <a:pt x="22" y="17"/>
                      <a:pt x="26" y="12"/>
                      <a:pt x="26" y="8"/>
                    </a:cubicBezTo>
                    <a:cubicBezTo>
                      <a:pt x="26" y="4"/>
                      <a:pt x="24" y="1"/>
                      <a:pt x="24" y="1"/>
                    </a:cubicBezTo>
                    <a:cubicBezTo>
                      <a:pt x="22" y="0"/>
                      <a:pt x="10" y="8"/>
                      <a:pt x="5" y="8"/>
                    </a:cubicBezTo>
                    <a:cubicBezTo>
                      <a:pt x="5" y="9"/>
                      <a:pt x="0" y="8"/>
                      <a:pt x="1" y="10"/>
                    </a:cubicBezTo>
                    <a:cubicBezTo>
                      <a:pt x="3" y="14"/>
                      <a:pt x="7" y="15"/>
                      <a:pt x="9" y="16"/>
                    </a:cubicBez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Freeform 2121"/>
              <p:cNvSpPr>
                <a:spLocks/>
              </p:cNvSpPr>
              <p:nvPr/>
            </p:nvSpPr>
            <p:spPr bwMode="auto">
              <a:xfrm>
                <a:off x="2281181" y="2881877"/>
                <a:ext cx="127626" cy="171073"/>
              </a:xfrm>
              <a:custGeom>
                <a:avLst/>
                <a:gdLst>
                  <a:gd name="T0" fmla="*/ 19 w 47"/>
                  <a:gd name="T1" fmla="*/ 0 h 63"/>
                  <a:gd name="T2" fmla="*/ 11 w 47"/>
                  <a:gd name="T3" fmla="*/ 20 h 63"/>
                  <a:gd name="T4" fmla="*/ 4 w 47"/>
                  <a:gd name="T5" fmla="*/ 32 h 63"/>
                  <a:gd name="T6" fmla="*/ 14 w 47"/>
                  <a:gd name="T7" fmla="*/ 30 h 63"/>
                  <a:gd name="T8" fmla="*/ 14 w 47"/>
                  <a:gd name="T9" fmla="*/ 49 h 63"/>
                  <a:gd name="T10" fmla="*/ 27 w 47"/>
                  <a:gd name="T11" fmla="*/ 63 h 63"/>
                  <a:gd name="T12" fmla="*/ 27 w 47"/>
                  <a:gd name="T13" fmla="*/ 58 h 63"/>
                  <a:gd name="T14" fmla="*/ 21 w 47"/>
                  <a:gd name="T15" fmla="*/ 41 h 63"/>
                  <a:gd name="T16" fmla="*/ 47 w 47"/>
                  <a:gd name="T17" fmla="*/ 42 h 63"/>
                  <a:gd name="T18" fmla="*/ 46 w 47"/>
                  <a:gd name="T19" fmla="*/ 40 h 63"/>
                  <a:gd name="T20" fmla="*/ 34 w 47"/>
                  <a:gd name="T21" fmla="*/ 33 h 63"/>
                  <a:gd name="T22" fmla="*/ 41 w 47"/>
                  <a:gd name="T23" fmla="*/ 22 h 63"/>
                  <a:gd name="T24" fmla="*/ 38 w 47"/>
                  <a:gd name="T25" fmla="*/ 18 h 63"/>
                  <a:gd name="T26" fmla="*/ 32 w 47"/>
                  <a:gd name="T27" fmla="*/ 23 h 63"/>
                  <a:gd name="T28" fmla="*/ 23 w 47"/>
                  <a:gd name="T29" fmla="*/ 28 h 63"/>
                  <a:gd name="T30" fmla="*/ 25 w 47"/>
                  <a:gd name="T31" fmla="*/ 14 h 63"/>
                  <a:gd name="T32" fmla="*/ 24 w 47"/>
                  <a:gd name="T33" fmla="*/ 4 h 63"/>
                  <a:gd name="T34" fmla="*/ 19 w 47"/>
                  <a:gd name="T35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7" h="63">
                    <a:moveTo>
                      <a:pt x="19" y="0"/>
                    </a:moveTo>
                    <a:cubicBezTo>
                      <a:pt x="11" y="20"/>
                      <a:pt x="11" y="20"/>
                      <a:pt x="11" y="20"/>
                    </a:cubicBezTo>
                    <a:cubicBezTo>
                      <a:pt x="9" y="25"/>
                      <a:pt x="0" y="26"/>
                      <a:pt x="4" y="32"/>
                    </a:cubicBezTo>
                    <a:cubicBezTo>
                      <a:pt x="8" y="33"/>
                      <a:pt x="9" y="27"/>
                      <a:pt x="14" y="30"/>
                    </a:cubicBezTo>
                    <a:cubicBezTo>
                      <a:pt x="14" y="36"/>
                      <a:pt x="17" y="44"/>
                      <a:pt x="14" y="49"/>
                    </a:cubicBezTo>
                    <a:cubicBezTo>
                      <a:pt x="18" y="53"/>
                      <a:pt x="23" y="59"/>
                      <a:pt x="27" y="63"/>
                    </a:cubicBezTo>
                    <a:cubicBezTo>
                      <a:pt x="27" y="58"/>
                      <a:pt x="27" y="58"/>
                      <a:pt x="27" y="58"/>
                    </a:cubicBezTo>
                    <a:cubicBezTo>
                      <a:pt x="21" y="54"/>
                      <a:pt x="21" y="47"/>
                      <a:pt x="21" y="41"/>
                    </a:cubicBezTo>
                    <a:cubicBezTo>
                      <a:pt x="31" y="33"/>
                      <a:pt x="38" y="51"/>
                      <a:pt x="47" y="42"/>
                    </a:cubicBezTo>
                    <a:cubicBezTo>
                      <a:pt x="47" y="42"/>
                      <a:pt x="46" y="41"/>
                      <a:pt x="46" y="40"/>
                    </a:cubicBezTo>
                    <a:cubicBezTo>
                      <a:pt x="42" y="39"/>
                      <a:pt x="37" y="36"/>
                      <a:pt x="34" y="33"/>
                    </a:cubicBezTo>
                    <a:cubicBezTo>
                      <a:pt x="34" y="28"/>
                      <a:pt x="38" y="25"/>
                      <a:pt x="41" y="22"/>
                    </a:cubicBezTo>
                    <a:cubicBezTo>
                      <a:pt x="42" y="19"/>
                      <a:pt x="39" y="19"/>
                      <a:pt x="38" y="18"/>
                    </a:cubicBezTo>
                    <a:cubicBezTo>
                      <a:pt x="33" y="15"/>
                      <a:pt x="34" y="21"/>
                      <a:pt x="32" y="23"/>
                    </a:cubicBezTo>
                    <a:cubicBezTo>
                      <a:pt x="31" y="27"/>
                      <a:pt x="26" y="29"/>
                      <a:pt x="23" y="28"/>
                    </a:cubicBezTo>
                    <a:cubicBezTo>
                      <a:pt x="14" y="24"/>
                      <a:pt x="25" y="19"/>
                      <a:pt x="25" y="14"/>
                    </a:cubicBezTo>
                    <a:cubicBezTo>
                      <a:pt x="24" y="13"/>
                      <a:pt x="20" y="8"/>
                      <a:pt x="24" y="4"/>
                    </a:cubicBezTo>
                    <a:cubicBezTo>
                      <a:pt x="21" y="1"/>
                      <a:pt x="21" y="1"/>
                      <a:pt x="19" y="0"/>
                    </a:cubicBezTo>
                    <a:close/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Freeform 2122"/>
              <p:cNvSpPr>
                <a:spLocks/>
              </p:cNvSpPr>
              <p:nvPr/>
            </p:nvSpPr>
            <p:spPr bwMode="auto">
              <a:xfrm>
                <a:off x="1696003" y="2892739"/>
                <a:ext cx="457553" cy="494211"/>
              </a:xfrm>
              <a:custGeom>
                <a:avLst/>
                <a:gdLst>
                  <a:gd name="T0" fmla="*/ 150 w 168"/>
                  <a:gd name="T1" fmla="*/ 15 h 182"/>
                  <a:gd name="T2" fmla="*/ 112 w 168"/>
                  <a:gd name="T3" fmla="*/ 21 h 182"/>
                  <a:gd name="T4" fmla="*/ 106 w 168"/>
                  <a:gd name="T5" fmla="*/ 27 h 182"/>
                  <a:gd name="T6" fmla="*/ 60 w 168"/>
                  <a:gd name="T7" fmla="*/ 17 h 182"/>
                  <a:gd name="T8" fmla="*/ 60 w 168"/>
                  <a:gd name="T9" fmla="*/ 19 h 182"/>
                  <a:gd name="T10" fmla="*/ 56 w 168"/>
                  <a:gd name="T11" fmla="*/ 18 h 182"/>
                  <a:gd name="T12" fmla="*/ 52 w 168"/>
                  <a:gd name="T13" fmla="*/ 29 h 182"/>
                  <a:gd name="T14" fmla="*/ 42 w 168"/>
                  <a:gd name="T15" fmla="*/ 25 h 182"/>
                  <a:gd name="T16" fmla="*/ 39 w 168"/>
                  <a:gd name="T17" fmla="*/ 31 h 182"/>
                  <a:gd name="T18" fmla="*/ 32 w 168"/>
                  <a:gd name="T19" fmla="*/ 34 h 182"/>
                  <a:gd name="T20" fmla="*/ 27 w 168"/>
                  <a:gd name="T21" fmla="*/ 50 h 182"/>
                  <a:gd name="T22" fmla="*/ 20 w 168"/>
                  <a:gd name="T23" fmla="*/ 47 h 182"/>
                  <a:gd name="T24" fmla="*/ 24 w 168"/>
                  <a:gd name="T25" fmla="*/ 61 h 182"/>
                  <a:gd name="T26" fmla="*/ 20 w 168"/>
                  <a:gd name="T27" fmla="*/ 84 h 182"/>
                  <a:gd name="T28" fmla="*/ 13 w 168"/>
                  <a:gd name="T29" fmla="*/ 87 h 182"/>
                  <a:gd name="T30" fmla="*/ 10 w 168"/>
                  <a:gd name="T31" fmla="*/ 98 h 182"/>
                  <a:gd name="T32" fmla="*/ 15 w 168"/>
                  <a:gd name="T33" fmla="*/ 106 h 182"/>
                  <a:gd name="T34" fmla="*/ 0 w 168"/>
                  <a:gd name="T35" fmla="*/ 113 h 182"/>
                  <a:gd name="T36" fmla="*/ 3 w 168"/>
                  <a:gd name="T37" fmla="*/ 133 h 182"/>
                  <a:gd name="T38" fmla="*/ 23 w 168"/>
                  <a:gd name="T39" fmla="*/ 149 h 182"/>
                  <a:gd name="T40" fmla="*/ 22 w 168"/>
                  <a:gd name="T41" fmla="*/ 169 h 182"/>
                  <a:gd name="T42" fmla="*/ 21 w 168"/>
                  <a:gd name="T43" fmla="*/ 178 h 182"/>
                  <a:gd name="T44" fmla="*/ 29 w 168"/>
                  <a:gd name="T45" fmla="*/ 182 h 182"/>
                  <a:gd name="T46" fmla="*/ 41 w 168"/>
                  <a:gd name="T47" fmla="*/ 177 h 182"/>
                  <a:gd name="T48" fmla="*/ 38 w 168"/>
                  <a:gd name="T49" fmla="*/ 158 h 182"/>
                  <a:gd name="T50" fmla="*/ 40 w 168"/>
                  <a:gd name="T51" fmla="*/ 134 h 182"/>
                  <a:gd name="T52" fmla="*/ 38 w 168"/>
                  <a:gd name="T53" fmla="*/ 128 h 182"/>
                  <a:gd name="T54" fmla="*/ 40 w 168"/>
                  <a:gd name="T55" fmla="*/ 115 h 182"/>
                  <a:gd name="T56" fmla="*/ 56 w 168"/>
                  <a:gd name="T57" fmla="*/ 110 h 182"/>
                  <a:gd name="T58" fmla="*/ 61 w 168"/>
                  <a:gd name="T59" fmla="*/ 116 h 182"/>
                  <a:gd name="T60" fmla="*/ 59 w 168"/>
                  <a:gd name="T61" fmla="*/ 130 h 182"/>
                  <a:gd name="T62" fmla="*/ 77 w 168"/>
                  <a:gd name="T63" fmla="*/ 158 h 182"/>
                  <a:gd name="T64" fmla="*/ 90 w 168"/>
                  <a:gd name="T65" fmla="*/ 146 h 182"/>
                  <a:gd name="T66" fmla="*/ 91 w 168"/>
                  <a:gd name="T67" fmla="*/ 122 h 182"/>
                  <a:gd name="T68" fmla="*/ 87 w 168"/>
                  <a:gd name="T69" fmla="*/ 122 h 182"/>
                  <a:gd name="T70" fmla="*/ 66 w 168"/>
                  <a:gd name="T71" fmla="*/ 98 h 182"/>
                  <a:gd name="T72" fmla="*/ 85 w 168"/>
                  <a:gd name="T73" fmla="*/ 78 h 182"/>
                  <a:gd name="T74" fmla="*/ 104 w 168"/>
                  <a:gd name="T75" fmla="*/ 67 h 182"/>
                  <a:gd name="T76" fmla="*/ 117 w 168"/>
                  <a:gd name="T77" fmla="*/ 63 h 182"/>
                  <a:gd name="T78" fmla="*/ 118 w 168"/>
                  <a:gd name="T79" fmla="*/ 61 h 182"/>
                  <a:gd name="T80" fmla="*/ 110 w 168"/>
                  <a:gd name="T81" fmla="*/ 59 h 182"/>
                  <a:gd name="T82" fmla="*/ 103 w 168"/>
                  <a:gd name="T83" fmla="*/ 65 h 182"/>
                  <a:gd name="T84" fmla="*/ 79 w 168"/>
                  <a:gd name="T85" fmla="*/ 66 h 182"/>
                  <a:gd name="T86" fmla="*/ 49 w 168"/>
                  <a:gd name="T87" fmla="*/ 78 h 182"/>
                  <a:gd name="T88" fmla="*/ 34 w 168"/>
                  <a:gd name="T89" fmla="*/ 67 h 182"/>
                  <a:gd name="T90" fmla="*/ 35 w 168"/>
                  <a:gd name="T91" fmla="*/ 60 h 182"/>
                  <a:gd name="T92" fmla="*/ 45 w 168"/>
                  <a:gd name="T93" fmla="*/ 34 h 182"/>
                  <a:gd name="T94" fmla="*/ 58 w 168"/>
                  <a:gd name="T95" fmla="*/ 39 h 182"/>
                  <a:gd name="T96" fmla="*/ 84 w 168"/>
                  <a:gd name="T97" fmla="*/ 35 h 182"/>
                  <a:gd name="T98" fmla="*/ 90 w 168"/>
                  <a:gd name="T99" fmla="*/ 39 h 182"/>
                  <a:gd name="T100" fmla="*/ 105 w 168"/>
                  <a:gd name="T101" fmla="*/ 34 h 182"/>
                  <a:gd name="T102" fmla="*/ 128 w 168"/>
                  <a:gd name="T103" fmla="*/ 41 h 182"/>
                  <a:gd name="T104" fmla="*/ 155 w 168"/>
                  <a:gd name="T105" fmla="*/ 25 h 182"/>
                  <a:gd name="T106" fmla="*/ 168 w 168"/>
                  <a:gd name="T107" fmla="*/ 10 h 182"/>
                  <a:gd name="T108" fmla="*/ 167 w 168"/>
                  <a:gd name="T109" fmla="*/ 1 h 182"/>
                  <a:gd name="T110" fmla="*/ 155 w 168"/>
                  <a:gd name="T111" fmla="*/ 4 h 182"/>
                  <a:gd name="T112" fmla="*/ 150 w 168"/>
                  <a:gd name="T113" fmla="*/ 15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182">
                    <a:moveTo>
                      <a:pt x="150" y="15"/>
                    </a:moveTo>
                    <a:cubicBezTo>
                      <a:pt x="139" y="21"/>
                      <a:pt x="124" y="27"/>
                      <a:pt x="112" y="21"/>
                    </a:cubicBezTo>
                    <a:cubicBezTo>
                      <a:pt x="106" y="27"/>
                      <a:pt x="106" y="27"/>
                      <a:pt x="106" y="27"/>
                    </a:cubicBezTo>
                    <a:cubicBezTo>
                      <a:pt x="90" y="25"/>
                      <a:pt x="74" y="21"/>
                      <a:pt x="60" y="17"/>
                    </a:cubicBezTo>
                    <a:cubicBezTo>
                      <a:pt x="60" y="18"/>
                      <a:pt x="60" y="19"/>
                      <a:pt x="60" y="19"/>
                    </a:cubicBezTo>
                    <a:cubicBezTo>
                      <a:pt x="58" y="20"/>
                      <a:pt x="57" y="20"/>
                      <a:pt x="56" y="18"/>
                    </a:cubicBezTo>
                    <a:cubicBezTo>
                      <a:pt x="52" y="21"/>
                      <a:pt x="57" y="27"/>
                      <a:pt x="52" y="29"/>
                    </a:cubicBezTo>
                    <a:cubicBezTo>
                      <a:pt x="47" y="32"/>
                      <a:pt x="45" y="28"/>
                      <a:pt x="42" y="25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6" y="33"/>
                      <a:pt x="36" y="36"/>
                      <a:pt x="32" y="34"/>
                    </a:cubicBezTo>
                    <a:cubicBezTo>
                      <a:pt x="30" y="40"/>
                      <a:pt x="33" y="47"/>
                      <a:pt x="27" y="50"/>
                    </a:cubicBezTo>
                    <a:cubicBezTo>
                      <a:pt x="23" y="51"/>
                      <a:pt x="23" y="46"/>
                      <a:pt x="20" y="47"/>
                    </a:cubicBezTo>
                    <a:cubicBezTo>
                      <a:pt x="18" y="52"/>
                      <a:pt x="20" y="58"/>
                      <a:pt x="24" y="61"/>
                    </a:cubicBezTo>
                    <a:cubicBezTo>
                      <a:pt x="30" y="71"/>
                      <a:pt x="18" y="75"/>
                      <a:pt x="20" y="84"/>
                    </a:cubicBezTo>
                    <a:cubicBezTo>
                      <a:pt x="20" y="88"/>
                      <a:pt x="15" y="87"/>
                      <a:pt x="13" y="87"/>
                    </a:cubicBezTo>
                    <a:cubicBezTo>
                      <a:pt x="9" y="89"/>
                      <a:pt x="10" y="94"/>
                      <a:pt x="10" y="98"/>
                    </a:cubicBezTo>
                    <a:cubicBezTo>
                      <a:pt x="13" y="100"/>
                      <a:pt x="16" y="102"/>
                      <a:pt x="15" y="106"/>
                    </a:cubicBezTo>
                    <a:cubicBezTo>
                      <a:pt x="13" y="114"/>
                      <a:pt x="5" y="110"/>
                      <a:pt x="0" y="113"/>
                    </a:cubicBezTo>
                    <a:cubicBezTo>
                      <a:pt x="7" y="118"/>
                      <a:pt x="0" y="127"/>
                      <a:pt x="3" y="133"/>
                    </a:cubicBezTo>
                    <a:cubicBezTo>
                      <a:pt x="21" y="123"/>
                      <a:pt x="11" y="146"/>
                      <a:pt x="23" y="149"/>
                    </a:cubicBezTo>
                    <a:cubicBezTo>
                      <a:pt x="24" y="155"/>
                      <a:pt x="25" y="164"/>
                      <a:pt x="22" y="169"/>
                    </a:cubicBezTo>
                    <a:cubicBezTo>
                      <a:pt x="21" y="178"/>
                      <a:pt x="21" y="178"/>
                      <a:pt x="21" y="178"/>
                    </a:cubicBezTo>
                    <a:cubicBezTo>
                      <a:pt x="29" y="182"/>
                      <a:pt x="29" y="182"/>
                      <a:pt x="29" y="182"/>
                    </a:cubicBezTo>
                    <a:cubicBezTo>
                      <a:pt x="31" y="177"/>
                      <a:pt x="38" y="177"/>
                      <a:pt x="41" y="177"/>
                    </a:cubicBezTo>
                    <a:cubicBezTo>
                      <a:pt x="30" y="172"/>
                      <a:pt x="46" y="165"/>
                      <a:pt x="38" y="158"/>
                    </a:cubicBezTo>
                    <a:cubicBezTo>
                      <a:pt x="40" y="151"/>
                      <a:pt x="33" y="141"/>
                      <a:pt x="40" y="134"/>
                    </a:cubicBezTo>
                    <a:cubicBezTo>
                      <a:pt x="41" y="131"/>
                      <a:pt x="39" y="130"/>
                      <a:pt x="38" y="128"/>
                    </a:cubicBezTo>
                    <a:cubicBezTo>
                      <a:pt x="38" y="124"/>
                      <a:pt x="38" y="119"/>
                      <a:pt x="40" y="115"/>
                    </a:cubicBezTo>
                    <a:cubicBezTo>
                      <a:pt x="45" y="112"/>
                      <a:pt x="51" y="110"/>
                      <a:pt x="56" y="110"/>
                    </a:cubicBezTo>
                    <a:cubicBezTo>
                      <a:pt x="58" y="111"/>
                      <a:pt x="61" y="113"/>
                      <a:pt x="61" y="116"/>
                    </a:cubicBezTo>
                    <a:cubicBezTo>
                      <a:pt x="60" y="120"/>
                      <a:pt x="67" y="128"/>
                      <a:pt x="59" y="130"/>
                    </a:cubicBezTo>
                    <a:cubicBezTo>
                      <a:pt x="65" y="139"/>
                      <a:pt x="83" y="144"/>
                      <a:pt x="77" y="158"/>
                    </a:cubicBezTo>
                    <a:cubicBezTo>
                      <a:pt x="86" y="161"/>
                      <a:pt x="83" y="148"/>
                      <a:pt x="90" y="146"/>
                    </a:cubicBezTo>
                    <a:cubicBezTo>
                      <a:pt x="91" y="122"/>
                      <a:pt x="91" y="122"/>
                      <a:pt x="91" y="122"/>
                    </a:cubicBezTo>
                    <a:cubicBezTo>
                      <a:pt x="87" y="122"/>
                      <a:pt x="87" y="122"/>
                      <a:pt x="87" y="122"/>
                    </a:cubicBezTo>
                    <a:cubicBezTo>
                      <a:pt x="76" y="115"/>
                      <a:pt x="74" y="107"/>
                      <a:pt x="66" y="98"/>
                    </a:cubicBezTo>
                    <a:cubicBezTo>
                      <a:pt x="51" y="79"/>
                      <a:pt x="83" y="92"/>
                      <a:pt x="85" y="78"/>
                    </a:cubicBezTo>
                    <a:cubicBezTo>
                      <a:pt x="94" y="81"/>
                      <a:pt x="99" y="73"/>
                      <a:pt x="104" y="67"/>
                    </a:cubicBezTo>
                    <a:cubicBezTo>
                      <a:pt x="108" y="65"/>
                      <a:pt x="112" y="58"/>
                      <a:pt x="117" y="63"/>
                    </a:cubicBezTo>
                    <a:cubicBezTo>
                      <a:pt x="118" y="61"/>
                      <a:pt x="118" y="61"/>
                      <a:pt x="118" y="61"/>
                    </a:cubicBezTo>
                    <a:cubicBezTo>
                      <a:pt x="110" y="59"/>
                      <a:pt x="110" y="59"/>
                      <a:pt x="110" y="59"/>
                    </a:cubicBezTo>
                    <a:cubicBezTo>
                      <a:pt x="108" y="61"/>
                      <a:pt x="107" y="64"/>
                      <a:pt x="103" y="65"/>
                    </a:cubicBezTo>
                    <a:cubicBezTo>
                      <a:pt x="96" y="62"/>
                      <a:pt x="87" y="71"/>
                      <a:pt x="79" y="66"/>
                    </a:cubicBezTo>
                    <a:cubicBezTo>
                      <a:pt x="72" y="75"/>
                      <a:pt x="61" y="81"/>
                      <a:pt x="49" y="78"/>
                    </a:cubicBezTo>
                    <a:cubicBezTo>
                      <a:pt x="44" y="72"/>
                      <a:pt x="37" y="74"/>
                      <a:pt x="34" y="67"/>
                    </a:cubicBezTo>
                    <a:cubicBezTo>
                      <a:pt x="32" y="65"/>
                      <a:pt x="32" y="61"/>
                      <a:pt x="35" y="60"/>
                    </a:cubicBezTo>
                    <a:cubicBezTo>
                      <a:pt x="33" y="50"/>
                      <a:pt x="39" y="41"/>
                      <a:pt x="45" y="34"/>
                    </a:cubicBezTo>
                    <a:cubicBezTo>
                      <a:pt x="50" y="30"/>
                      <a:pt x="53" y="36"/>
                      <a:pt x="58" y="39"/>
                    </a:cubicBezTo>
                    <a:cubicBezTo>
                      <a:pt x="65" y="33"/>
                      <a:pt x="75" y="37"/>
                      <a:pt x="84" y="35"/>
                    </a:cubicBezTo>
                    <a:cubicBezTo>
                      <a:pt x="87" y="36"/>
                      <a:pt x="86" y="40"/>
                      <a:pt x="90" y="39"/>
                    </a:cubicBezTo>
                    <a:cubicBezTo>
                      <a:pt x="95" y="33"/>
                      <a:pt x="102" y="42"/>
                      <a:pt x="105" y="34"/>
                    </a:cubicBezTo>
                    <a:cubicBezTo>
                      <a:pt x="113" y="41"/>
                      <a:pt x="121" y="34"/>
                      <a:pt x="128" y="41"/>
                    </a:cubicBezTo>
                    <a:cubicBezTo>
                      <a:pt x="137" y="36"/>
                      <a:pt x="147" y="32"/>
                      <a:pt x="155" y="25"/>
                    </a:cubicBezTo>
                    <a:cubicBezTo>
                      <a:pt x="158" y="19"/>
                      <a:pt x="161" y="14"/>
                      <a:pt x="168" y="10"/>
                    </a:cubicBezTo>
                    <a:cubicBezTo>
                      <a:pt x="167" y="1"/>
                      <a:pt x="167" y="1"/>
                      <a:pt x="167" y="1"/>
                    </a:cubicBezTo>
                    <a:cubicBezTo>
                      <a:pt x="165" y="0"/>
                      <a:pt x="158" y="3"/>
                      <a:pt x="155" y="4"/>
                    </a:cubicBezTo>
                    <a:lnTo>
                      <a:pt x="150" y="15"/>
                    </a:lnTo>
                    <a:close/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Freeform 2124"/>
              <p:cNvSpPr>
                <a:spLocks/>
              </p:cNvSpPr>
              <p:nvPr/>
            </p:nvSpPr>
            <p:spPr bwMode="auto">
              <a:xfrm>
                <a:off x="1038865" y="2581821"/>
                <a:ext cx="703300" cy="704658"/>
              </a:xfrm>
              <a:custGeom>
                <a:avLst/>
                <a:gdLst>
                  <a:gd name="T0" fmla="*/ 168 w 259"/>
                  <a:gd name="T1" fmla="*/ 29 h 259"/>
                  <a:gd name="T2" fmla="*/ 160 w 259"/>
                  <a:gd name="T3" fmla="*/ 51 h 259"/>
                  <a:gd name="T4" fmla="*/ 131 w 259"/>
                  <a:gd name="T5" fmla="*/ 53 h 259"/>
                  <a:gd name="T6" fmla="*/ 60 w 259"/>
                  <a:gd name="T7" fmla="*/ 110 h 259"/>
                  <a:gd name="T8" fmla="*/ 62 w 259"/>
                  <a:gd name="T9" fmla="*/ 129 h 259"/>
                  <a:gd name="T10" fmla="*/ 34 w 259"/>
                  <a:gd name="T11" fmla="*/ 122 h 259"/>
                  <a:gd name="T12" fmla="*/ 0 w 259"/>
                  <a:gd name="T13" fmla="*/ 139 h 259"/>
                  <a:gd name="T14" fmla="*/ 15 w 259"/>
                  <a:gd name="T15" fmla="*/ 154 h 259"/>
                  <a:gd name="T16" fmla="*/ 6 w 259"/>
                  <a:gd name="T17" fmla="*/ 165 h 259"/>
                  <a:gd name="T18" fmla="*/ 19 w 259"/>
                  <a:gd name="T19" fmla="*/ 192 h 259"/>
                  <a:gd name="T20" fmla="*/ 31 w 259"/>
                  <a:gd name="T21" fmla="*/ 214 h 259"/>
                  <a:gd name="T22" fmla="*/ 53 w 259"/>
                  <a:gd name="T23" fmla="*/ 227 h 259"/>
                  <a:gd name="T24" fmla="*/ 87 w 259"/>
                  <a:gd name="T25" fmla="*/ 239 h 259"/>
                  <a:gd name="T26" fmla="*/ 115 w 259"/>
                  <a:gd name="T27" fmla="*/ 235 h 259"/>
                  <a:gd name="T28" fmla="*/ 132 w 259"/>
                  <a:gd name="T29" fmla="*/ 239 h 259"/>
                  <a:gd name="T30" fmla="*/ 141 w 259"/>
                  <a:gd name="T31" fmla="*/ 252 h 259"/>
                  <a:gd name="T32" fmla="*/ 174 w 259"/>
                  <a:gd name="T33" fmla="*/ 246 h 259"/>
                  <a:gd name="T34" fmla="*/ 187 w 259"/>
                  <a:gd name="T35" fmla="*/ 215 h 259"/>
                  <a:gd name="T36" fmla="*/ 185 w 259"/>
                  <a:gd name="T37" fmla="*/ 202 h 259"/>
                  <a:gd name="T38" fmla="*/ 216 w 259"/>
                  <a:gd name="T39" fmla="*/ 176 h 259"/>
                  <a:gd name="T40" fmla="*/ 221 w 259"/>
                  <a:gd name="T41" fmla="*/ 143 h 259"/>
                  <a:gd name="T42" fmla="*/ 223 w 259"/>
                  <a:gd name="T43" fmla="*/ 143 h 259"/>
                  <a:gd name="T44" fmla="*/ 232 w 259"/>
                  <a:gd name="T45" fmla="*/ 138 h 259"/>
                  <a:gd name="T46" fmla="*/ 248 w 259"/>
                  <a:gd name="T47" fmla="*/ 133 h 259"/>
                  <a:gd name="T48" fmla="*/ 225 w 259"/>
                  <a:gd name="T49" fmla="*/ 102 h 259"/>
                  <a:gd name="T50" fmla="*/ 208 w 259"/>
                  <a:gd name="T51" fmla="*/ 84 h 259"/>
                  <a:gd name="T52" fmla="*/ 219 w 259"/>
                  <a:gd name="T53" fmla="*/ 68 h 259"/>
                  <a:gd name="T54" fmla="*/ 240 w 259"/>
                  <a:gd name="T55" fmla="*/ 55 h 259"/>
                  <a:gd name="T56" fmla="*/ 258 w 259"/>
                  <a:gd name="T57" fmla="*/ 33 h 259"/>
                  <a:gd name="T58" fmla="*/ 225 w 259"/>
                  <a:gd name="T59" fmla="*/ 21 h 259"/>
                  <a:gd name="T60" fmla="*/ 211 w 259"/>
                  <a:gd name="T61" fmla="*/ 9 h 259"/>
                  <a:gd name="T62" fmla="*/ 206 w 259"/>
                  <a:gd name="T63" fmla="*/ 7 h 259"/>
                  <a:gd name="T64" fmla="*/ 219 w 259"/>
                  <a:gd name="T65" fmla="*/ 11 h 259"/>
                  <a:gd name="T66" fmla="*/ 248 w 259"/>
                  <a:gd name="T67" fmla="*/ 35 h 259"/>
                  <a:gd name="T68" fmla="*/ 238 w 259"/>
                  <a:gd name="T69" fmla="*/ 46 h 259"/>
                  <a:gd name="T70" fmla="*/ 221 w 259"/>
                  <a:gd name="T71" fmla="*/ 60 h 259"/>
                  <a:gd name="T72" fmla="*/ 206 w 259"/>
                  <a:gd name="T73" fmla="*/ 84 h 259"/>
                  <a:gd name="T74" fmla="*/ 224 w 259"/>
                  <a:gd name="T75" fmla="*/ 104 h 259"/>
                  <a:gd name="T76" fmla="*/ 247 w 259"/>
                  <a:gd name="T77" fmla="*/ 135 h 259"/>
                  <a:gd name="T78" fmla="*/ 234 w 259"/>
                  <a:gd name="T79" fmla="*/ 137 h 259"/>
                  <a:gd name="T80" fmla="*/ 223 w 259"/>
                  <a:gd name="T81" fmla="*/ 141 h 259"/>
                  <a:gd name="T82" fmla="*/ 213 w 259"/>
                  <a:gd name="T83" fmla="*/ 164 h 259"/>
                  <a:gd name="T84" fmla="*/ 185 w 259"/>
                  <a:gd name="T85" fmla="*/ 200 h 259"/>
                  <a:gd name="T86" fmla="*/ 186 w 259"/>
                  <a:gd name="T87" fmla="*/ 215 h 259"/>
                  <a:gd name="T88" fmla="*/ 179 w 259"/>
                  <a:gd name="T89" fmla="*/ 242 h 259"/>
                  <a:gd name="T90" fmla="*/ 148 w 259"/>
                  <a:gd name="T91" fmla="*/ 256 h 259"/>
                  <a:gd name="T92" fmla="*/ 143 w 259"/>
                  <a:gd name="T93" fmla="*/ 239 h 259"/>
                  <a:gd name="T94" fmla="*/ 119 w 259"/>
                  <a:gd name="T95" fmla="*/ 234 h 259"/>
                  <a:gd name="T96" fmla="*/ 97 w 259"/>
                  <a:gd name="T97" fmla="*/ 238 h 259"/>
                  <a:gd name="T98" fmla="*/ 68 w 259"/>
                  <a:gd name="T99" fmla="*/ 223 h 259"/>
                  <a:gd name="T100" fmla="*/ 35 w 259"/>
                  <a:gd name="T101" fmla="*/ 223 h 259"/>
                  <a:gd name="T102" fmla="*/ 35 w 259"/>
                  <a:gd name="T103" fmla="*/ 190 h 259"/>
                  <a:gd name="T104" fmla="*/ 18 w 259"/>
                  <a:gd name="T105" fmla="*/ 178 h 259"/>
                  <a:gd name="T106" fmla="*/ 17 w 259"/>
                  <a:gd name="T107" fmla="*/ 162 h 259"/>
                  <a:gd name="T108" fmla="*/ 6 w 259"/>
                  <a:gd name="T109" fmla="*/ 151 h 259"/>
                  <a:gd name="T110" fmla="*/ 28 w 259"/>
                  <a:gd name="T111" fmla="*/ 123 h 259"/>
                  <a:gd name="T112" fmla="*/ 51 w 259"/>
                  <a:gd name="T113" fmla="*/ 125 h 259"/>
                  <a:gd name="T114" fmla="*/ 68 w 259"/>
                  <a:gd name="T115" fmla="*/ 119 h 259"/>
                  <a:gd name="T116" fmla="*/ 104 w 259"/>
                  <a:gd name="T117" fmla="*/ 89 h 259"/>
                  <a:gd name="T118" fmla="*/ 146 w 259"/>
                  <a:gd name="T119" fmla="*/ 53 h 259"/>
                  <a:gd name="T120" fmla="*/ 173 w 259"/>
                  <a:gd name="T121" fmla="*/ 35 h 259"/>
                  <a:gd name="T122" fmla="*/ 183 w 259"/>
                  <a:gd name="T123" fmla="*/ 25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59" h="259">
                    <a:moveTo>
                      <a:pt x="200" y="1"/>
                    </a:moveTo>
                    <a:cubicBezTo>
                      <a:pt x="199" y="0"/>
                      <a:pt x="199" y="0"/>
                      <a:pt x="199" y="0"/>
                    </a:cubicBezTo>
                    <a:cubicBezTo>
                      <a:pt x="190" y="7"/>
                      <a:pt x="186" y="16"/>
                      <a:pt x="182" y="24"/>
                    </a:cubicBezTo>
                    <a:cubicBezTo>
                      <a:pt x="183" y="24"/>
                      <a:pt x="183" y="24"/>
                      <a:pt x="183" y="24"/>
                    </a:cubicBezTo>
                    <a:cubicBezTo>
                      <a:pt x="183" y="23"/>
                      <a:pt x="183" y="23"/>
                      <a:pt x="183" y="23"/>
                    </a:cubicBezTo>
                    <a:cubicBezTo>
                      <a:pt x="180" y="23"/>
                      <a:pt x="178" y="25"/>
                      <a:pt x="176" y="26"/>
                    </a:cubicBezTo>
                    <a:cubicBezTo>
                      <a:pt x="175" y="27"/>
                      <a:pt x="175" y="28"/>
                      <a:pt x="174" y="28"/>
                    </a:cubicBezTo>
                    <a:cubicBezTo>
                      <a:pt x="173" y="29"/>
                      <a:pt x="172" y="29"/>
                      <a:pt x="172" y="29"/>
                    </a:cubicBezTo>
                    <a:cubicBezTo>
                      <a:pt x="171" y="29"/>
                      <a:pt x="170" y="29"/>
                      <a:pt x="169" y="29"/>
                    </a:cubicBezTo>
                    <a:cubicBezTo>
                      <a:pt x="168" y="28"/>
                      <a:pt x="168" y="28"/>
                      <a:pt x="168" y="28"/>
                    </a:cubicBezTo>
                    <a:cubicBezTo>
                      <a:pt x="168" y="29"/>
                      <a:pt x="168" y="29"/>
                      <a:pt x="168" y="29"/>
                    </a:cubicBezTo>
                    <a:cubicBezTo>
                      <a:pt x="168" y="30"/>
                      <a:pt x="168" y="30"/>
                      <a:pt x="168" y="30"/>
                    </a:cubicBezTo>
                    <a:cubicBezTo>
                      <a:pt x="168" y="32"/>
                      <a:pt x="168" y="33"/>
                      <a:pt x="169" y="33"/>
                    </a:cubicBezTo>
                    <a:cubicBezTo>
                      <a:pt x="170" y="34"/>
                      <a:pt x="170" y="35"/>
                      <a:pt x="171" y="36"/>
                    </a:cubicBezTo>
                    <a:cubicBezTo>
                      <a:pt x="171" y="36"/>
                      <a:pt x="171" y="36"/>
                      <a:pt x="171" y="36"/>
                    </a:cubicBezTo>
                    <a:cubicBezTo>
                      <a:pt x="171" y="36"/>
                      <a:pt x="171" y="36"/>
                      <a:pt x="171" y="36"/>
                    </a:cubicBezTo>
                    <a:cubicBezTo>
                      <a:pt x="172" y="37"/>
                      <a:pt x="172" y="38"/>
                      <a:pt x="172" y="39"/>
                    </a:cubicBezTo>
                    <a:cubicBezTo>
                      <a:pt x="172" y="41"/>
                      <a:pt x="171" y="42"/>
                      <a:pt x="169" y="44"/>
                    </a:cubicBezTo>
                    <a:cubicBezTo>
                      <a:pt x="167" y="46"/>
                      <a:pt x="165" y="47"/>
                      <a:pt x="164" y="49"/>
                    </a:cubicBezTo>
                    <a:cubicBezTo>
                      <a:pt x="165" y="49"/>
                      <a:pt x="165" y="49"/>
                      <a:pt x="165" y="49"/>
                    </a:cubicBezTo>
                    <a:cubicBezTo>
                      <a:pt x="164" y="49"/>
                      <a:pt x="164" y="49"/>
                      <a:pt x="164" y="49"/>
                    </a:cubicBezTo>
                    <a:cubicBezTo>
                      <a:pt x="162" y="50"/>
                      <a:pt x="161" y="51"/>
                      <a:pt x="160" y="51"/>
                    </a:cubicBezTo>
                    <a:cubicBezTo>
                      <a:pt x="157" y="51"/>
                      <a:pt x="153" y="48"/>
                      <a:pt x="151" y="46"/>
                    </a:cubicBezTo>
                    <a:cubicBezTo>
                      <a:pt x="150" y="46"/>
                      <a:pt x="150" y="46"/>
                      <a:pt x="150" y="46"/>
                    </a:cubicBezTo>
                    <a:cubicBezTo>
                      <a:pt x="149" y="46"/>
                      <a:pt x="149" y="46"/>
                      <a:pt x="149" y="46"/>
                    </a:cubicBezTo>
                    <a:cubicBezTo>
                      <a:pt x="148" y="47"/>
                      <a:pt x="147" y="48"/>
                      <a:pt x="146" y="50"/>
                    </a:cubicBezTo>
                    <a:cubicBezTo>
                      <a:pt x="146" y="50"/>
                      <a:pt x="145" y="51"/>
                      <a:pt x="145" y="51"/>
                    </a:cubicBezTo>
                    <a:cubicBezTo>
                      <a:pt x="145" y="51"/>
                      <a:pt x="144" y="52"/>
                      <a:pt x="144" y="52"/>
                    </a:cubicBezTo>
                    <a:cubicBezTo>
                      <a:pt x="143" y="51"/>
                      <a:pt x="143" y="51"/>
                      <a:pt x="143" y="51"/>
                    </a:cubicBezTo>
                    <a:cubicBezTo>
                      <a:pt x="143" y="51"/>
                      <a:pt x="143" y="51"/>
                      <a:pt x="143" y="51"/>
                    </a:cubicBezTo>
                    <a:cubicBezTo>
                      <a:pt x="143" y="51"/>
                      <a:pt x="143" y="51"/>
                      <a:pt x="143" y="51"/>
                    </a:cubicBezTo>
                    <a:cubicBezTo>
                      <a:pt x="141" y="51"/>
                      <a:pt x="139" y="50"/>
                      <a:pt x="137" y="50"/>
                    </a:cubicBezTo>
                    <a:cubicBezTo>
                      <a:pt x="135" y="50"/>
                      <a:pt x="133" y="51"/>
                      <a:pt x="131" y="53"/>
                    </a:cubicBezTo>
                    <a:cubicBezTo>
                      <a:pt x="129" y="55"/>
                      <a:pt x="127" y="59"/>
                      <a:pt x="126" y="62"/>
                    </a:cubicBezTo>
                    <a:cubicBezTo>
                      <a:pt x="125" y="65"/>
                      <a:pt x="123" y="68"/>
                      <a:pt x="121" y="70"/>
                    </a:cubicBezTo>
                    <a:cubicBezTo>
                      <a:pt x="121" y="70"/>
                      <a:pt x="121" y="70"/>
                      <a:pt x="121" y="70"/>
                    </a:cubicBezTo>
                    <a:cubicBezTo>
                      <a:pt x="115" y="75"/>
                      <a:pt x="109" y="82"/>
                      <a:pt x="103" y="88"/>
                    </a:cubicBezTo>
                    <a:cubicBezTo>
                      <a:pt x="96" y="93"/>
                      <a:pt x="90" y="98"/>
                      <a:pt x="82" y="98"/>
                    </a:cubicBezTo>
                    <a:cubicBezTo>
                      <a:pt x="79" y="98"/>
                      <a:pt x="75" y="97"/>
                      <a:pt x="72" y="95"/>
                    </a:cubicBezTo>
                    <a:cubicBezTo>
                      <a:pt x="71" y="95"/>
                      <a:pt x="71" y="95"/>
                      <a:pt x="71" y="95"/>
                    </a:cubicBezTo>
                    <a:cubicBezTo>
                      <a:pt x="70" y="95"/>
                      <a:pt x="70" y="95"/>
                      <a:pt x="70" y="95"/>
                    </a:cubicBezTo>
                    <a:cubicBezTo>
                      <a:pt x="68" y="98"/>
                      <a:pt x="67" y="101"/>
                      <a:pt x="66" y="103"/>
                    </a:cubicBezTo>
                    <a:cubicBezTo>
                      <a:pt x="64" y="106"/>
                      <a:pt x="63" y="108"/>
                      <a:pt x="61" y="109"/>
                    </a:cubicBezTo>
                    <a:cubicBezTo>
                      <a:pt x="60" y="110"/>
                      <a:pt x="60" y="110"/>
                      <a:pt x="60" y="110"/>
                    </a:cubicBezTo>
                    <a:cubicBezTo>
                      <a:pt x="60" y="110"/>
                      <a:pt x="60" y="110"/>
                      <a:pt x="60" y="110"/>
                    </a:cubicBezTo>
                    <a:cubicBezTo>
                      <a:pt x="60" y="111"/>
                      <a:pt x="60" y="111"/>
                      <a:pt x="60" y="112"/>
                    </a:cubicBezTo>
                    <a:cubicBezTo>
                      <a:pt x="60" y="114"/>
                      <a:pt x="61" y="116"/>
                      <a:pt x="62" y="117"/>
                    </a:cubicBezTo>
                    <a:cubicBezTo>
                      <a:pt x="63" y="118"/>
                      <a:pt x="65" y="120"/>
                      <a:pt x="66" y="121"/>
                    </a:cubicBezTo>
                    <a:cubicBezTo>
                      <a:pt x="67" y="120"/>
                      <a:pt x="67" y="120"/>
                      <a:pt x="67" y="120"/>
                    </a:cubicBezTo>
                    <a:cubicBezTo>
                      <a:pt x="66" y="121"/>
                      <a:pt x="66" y="121"/>
                      <a:pt x="66" y="121"/>
                    </a:cubicBezTo>
                    <a:cubicBezTo>
                      <a:pt x="67" y="122"/>
                      <a:pt x="67" y="123"/>
                      <a:pt x="67" y="124"/>
                    </a:cubicBezTo>
                    <a:cubicBezTo>
                      <a:pt x="67" y="126"/>
                      <a:pt x="66" y="127"/>
                      <a:pt x="65" y="128"/>
                    </a:cubicBezTo>
                    <a:cubicBezTo>
                      <a:pt x="65" y="128"/>
                      <a:pt x="65" y="128"/>
                      <a:pt x="65" y="128"/>
                    </a:cubicBezTo>
                    <a:cubicBezTo>
                      <a:pt x="65" y="128"/>
                      <a:pt x="65" y="128"/>
                      <a:pt x="65" y="128"/>
                    </a:cubicBezTo>
                    <a:cubicBezTo>
                      <a:pt x="64" y="129"/>
                      <a:pt x="63" y="129"/>
                      <a:pt x="62" y="129"/>
                    </a:cubicBezTo>
                    <a:cubicBezTo>
                      <a:pt x="61" y="129"/>
                      <a:pt x="59" y="128"/>
                      <a:pt x="57" y="127"/>
                    </a:cubicBezTo>
                    <a:cubicBezTo>
                      <a:pt x="56" y="125"/>
                      <a:pt x="54" y="123"/>
                      <a:pt x="51" y="123"/>
                    </a:cubicBezTo>
                    <a:cubicBezTo>
                      <a:pt x="51" y="124"/>
                      <a:pt x="51" y="124"/>
                      <a:pt x="51" y="124"/>
                    </a:cubicBezTo>
                    <a:cubicBezTo>
                      <a:pt x="52" y="123"/>
                      <a:pt x="52" y="123"/>
                      <a:pt x="52" y="123"/>
                    </a:cubicBezTo>
                    <a:cubicBezTo>
                      <a:pt x="50" y="122"/>
                      <a:pt x="48" y="122"/>
                      <a:pt x="47" y="122"/>
                    </a:cubicBezTo>
                    <a:cubicBezTo>
                      <a:pt x="46" y="122"/>
                      <a:pt x="45" y="122"/>
                      <a:pt x="45" y="121"/>
                    </a:cubicBezTo>
                    <a:cubicBezTo>
                      <a:pt x="45" y="121"/>
                      <a:pt x="44" y="121"/>
                      <a:pt x="44" y="120"/>
                    </a:cubicBezTo>
                    <a:cubicBezTo>
                      <a:pt x="44" y="119"/>
                      <a:pt x="44" y="119"/>
                      <a:pt x="44" y="119"/>
                    </a:cubicBezTo>
                    <a:cubicBezTo>
                      <a:pt x="44" y="119"/>
                      <a:pt x="44" y="119"/>
                      <a:pt x="44" y="119"/>
                    </a:cubicBezTo>
                    <a:cubicBezTo>
                      <a:pt x="43" y="119"/>
                      <a:pt x="42" y="119"/>
                      <a:pt x="41" y="119"/>
                    </a:cubicBezTo>
                    <a:cubicBezTo>
                      <a:pt x="39" y="119"/>
                      <a:pt x="36" y="120"/>
                      <a:pt x="34" y="122"/>
                    </a:cubicBezTo>
                    <a:cubicBezTo>
                      <a:pt x="35" y="123"/>
                      <a:pt x="35" y="123"/>
                      <a:pt x="35" y="123"/>
                    </a:cubicBezTo>
                    <a:cubicBezTo>
                      <a:pt x="34" y="122"/>
                      <a:pt x="34" y="122"/>
                      <a:pt x="34" y="122"/>
                    </a:cubicBezTo>
                    <a:cubicBezTo>
                      <a:pt x="33" y="122"/>
                      <a:pt x="32" y="122"/>
                      <a:pt x="31" y="122"/>
                    </a:cubicBezTo>
                    <a:cubicBezTo>
                      <a:pt x="30" y="122"/>
                      <a:pt x="30" y="122"/>
                      <a:pt x="29" y="121"/>
                    </a:cubicBezTo>
                    <a:cubicBezTo>
                      <a:pt x="28" y="120"/>
                      <a:pt x="28" y="118"/>
                      <a:pt x="28" y="115"/>
                    </a:cubicBezTo>
                    <a:cubicBezTo>
                      <a:pt x="28" y="114"/>
                      <a:pt x="28" y="113"/>
                      <a:pt x="27" y="112"/>
                    </a:cubicBezTo>
                    <a:cubicBezTo>
                      <a:pt x="27" y="111"/>
                      <a:pt x="26" y="110"/>
                      <a:pt x="25" y="109"/>
                    </a:cubicBezTo>
                    <a:cubicBezTo>
                      <a:pt x="24" y="109"/>
                      <a:pt x="24" y="109"/>
                      <a:pt x="24" y="109"/>
                    </a:cubicBezTo>
                    <a:cubicBezTo>
                      <a:pt x="24" y="109"/>
                      <a:pt x="24" y="109"/>
                      <a:pt x="24" y="109"/>
                    </a:cubicBezTo>
                    <a:cubicBezTo>
                      <a:pt x="18" y="113"/>
                      <a:pt x="12" y="117"/>
                      <a:pt x="8" y="121"/>
                    </a:cubicBezTo>
                    <a:cubicBezTo>
                      <a:pt x="4" y="126"/>
                      <a:pt x="0" y="132"/>
                      <a:pt x="0" y="139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1" y="140"/>
                      <a:pt x="1" y="140"/>
                      <a:pt x="1" y="140"/>
                    </a:cubicBezTo>
                    <a:cubicBezTo>
                      <a:pt x="3" y="142"/>
                      <a:pt x="5" y="145"/>
                      <a:pt x="5" y="148"/>
                    </a:cubicBezTo>
                    <a:cubicBezTo>
                      <a:pt x="5" y="149"/>
                      <a:pt x="4" y="150"/>
                      <a:pt x="4" y="150"/>
                    </a:cubicBezTo>
                    <a:cubicBezTo>
                      <a:pt x="4" y="151"/>
                      <a:pt x="4" y="151"/>
                      <a:pt x="4" y="151"/>
                    </a:cubicBezTo>
                    <a:cubicBezTo>
                      <a:pt x="4" y="151"/>
                      <a:pt x="4" y="151"/>
                      <a:pt x="4" y="151"/>
                    </a:cubicBezTo>
                    <a:cubicBezTo>
                      <a:pt x="4" y="152"/>
                      <a:pt x="5" y="153"/>
                      <a:pt x="6" y="154"/>
                    </a:cubicBezTo>
                    <a:cubicBezTo>
                      <a:pt x="7" y="154"/>
                      <a:pt x="8" y="154"/>
                      <a:pt x="9" y="154"/>
                    </a:cubicBezTo>
                    <a:cubicBezTo>
                      <a:pt x="10" y="154"/>
                      <a:pt x="11" y="154"/>
                      <a:pt x="12" y="154"/>
                    </a:cubicBezTo>
                    <a:cubicBezTo>
                      <a:pt x="13" y="154"/>
                      <a:pt x="13" y="154"/>
                      <a:pt x="14" y="155"/>
                    </a:cubicBezTo>
                    <a:cubicBezTo>
                      <a:pt x="15" y="154"/>
                      <a:pt x="15" y="154"/>
                      <a:pt x="15" y="154"/>
                    </a:cubicBezTo>
                    <a:cubicBezTo>
                      <a:pt x="14" y="154"/>
                      <a:pt x="14" y="154"/>
                      <a:pt x="14" y="154"/>
                    </a:cubicBezTo>
                    <a:cubicBezTo>
                      <a:pt x="14" y="156"/>
                      <a:pt x="15" y="156"/>
                      <a:pt x="15" y="157"/>
                    </a:cubicBezTo>
                    <a:cubicBezTo>
                      <a:pt x="15" y="158"/>
                      <a:pt x="16" y="159"/>
                      <a:pt x="16" y="159"/>
                    </a:cubicBezTo>
                    <a:cubicBezTo>
                      <a:pt x="16" y="160"/>
                      <a:pt x="16" y="160"/>
                      <a:pt x="15" y="161"/>
                    </a:cubicBezTo>
                    <a:cubicBezTo>
                      <a:pt x="16" y="161"/>
                      <a:pt x="16" y="161"/>
                      <a:pt x="16" y="161"/>
                    </a:cubicBezTo>
                    <a:cubicBezTo>
                      <a:pt x="16" y="160"/>
                      <a:pt x="16" y="160"/>
                      <a:pt x="16" y="160"/>
                    </a:cubicBezTo>
                    <a:cubicBezTo>
                      <a:pt x="15" y="161"/>
                      <a:pt x="14" y="161"/>
                      <a:pt x="14" y="161"/>
                    </a:cubicBezTo>
                    <a:cubicBezTo>
                      <a:pt x="13" y="162"/>
                      <a:pt x="12" y="163"/>
                      <a:pt x="11" y="164"/>
                    </a:cubicBezTo>
                    <a:cubicBezTo>
                      <a:pt x="10" y="165"/>
                      <a:pt x="10" y="165"/>
                      <a:pt x="9" y="165"/>
                    </a:cubicBezTo>
                    <a:cubicBezTo>
                      <a:pt x="8" y="165"/>
                      <a:pt x="8" y="165"/>
                      <a:pt x="8" y="165"/>
                    </a:cubicBezTo>
                    <a:cubicBezTo>
                      <a:pt x="6" y="165"/>
                      <a:pt x="6" y="165"/>
                      <a:pt x="6" y="165"/>
                    </a:cubicBezTo>
                    <a:cubicBezTo>
                      <a:pt x="7" y="166"/>
                      <a:pt x="7" y="166"/>
                      <a:pt x="7" y="166"/>
                    </a:cubicBezTo>
                    <a:cubicBezTo>
                      <a:pt x="8" y="169"/>
                      <a:pt x="9" y="172"/>
                      <a:pt x="10" y="174"/>
                    </a:cubicBezTo>
                    <a:cubicBezTo>
                      <a:pt x="10" y="176"/>
                      <a:pt x="11" y="177"/>
                      <a:pt x="13" y="178"/>
                    </a:cubicBezTo>
                    <a:cubicBezTo>
                      <a:pt x="14" y="179"/>
                      <a:pt x="15" y="180"/>
                      <a:pt x="17" y="180"/>
                    </a:cubicBezTo>
                    <a:cubicBezTo>
                      <a:pt x="18" y="179"/>
                      <a:pt x="18" y="179"/>
                      <a:pt x="18" y="179"/>
                    </a:cubicBezTo>
                    <a:cubicBezTo>
                      <a:pt x="17" y="179"/>
                      <a:pt x="17" y="179"/>
                      <a:pt x="17" y="179"/>
                    </a:cubicBezTo>
                    <a:cubicBezTo>
                      <a:pt x="17" y="180"/>
                      <a:pt x="17" y="181"/>
                      <a:pt x="17" y="182"/>
                    </a:cubicBezTo>
                    <a:cubicBezTo>
                      <a:pt x="17" y="183"/>
                      <a:pt x="16" y="186"/>
                      <a:pt x="16" y="188"/>
                    </a:cubicBezTo>
                    <a:cubicBezTo>
                      <a:pt x="16" y="189"/>
                      <a:pt x="17" y="190"/>
                      <a:pt x="17" y="191"/>
                    </a:cubicBezTo>
                    <a:cubicBezTo>
                      <a:pt x="18" y="192"/>
                      <a:pt x="18" y="192"/>
                      <a:pt x="18" y="192"/>
                    </a:cubicBezTo>
                    <a:cubicBezTo>
                      <a:pt x="19" y="192"/>
                      <a:pt x="19" y="192"/>
                      <a:pt x="19" y="192"/>
                    </a:cubicBezTo>
                    <a:cubicBezTo>
                      <a:pt x="22" y="190"/>
                      <a:pt x="26" y="190"/>
                      <a:pt x="31" y="190"/>
                    </a:cubicBezTo>
                    <a:cubicBezTo>
                      <a:pt x="31" y="189"/>
                      <a:pt x="31" y="189"/>
                      <a:pt x="31" y="189"/>
                    </a:cubicBezTo>
                    <a:cubicBezTo>
                      <a:pt x="30" y="190"/>
                      <a:pt x="30" y="190"/>
                      <a:pt x="30" y="190"/>
                    </a:cubicBezTo>
                    <a:cubicBezTo>
                      <a:pt x="32" y="190"/>
                      <a:pt x="32" y="191"/>
                      <a:pt x="33" y="191"/>
                    </a:cubicBezTo>
                    <a:cubicBezTo>
                      <a:pt x="33" y="192"/>
                      <a:pt x="34" y="194"/>
                      <a:pt x="34" y="195"/>
                    </a:cubicBezTo>
                    <a:cubicBezTo>
                      <a:pt x="34" y="196"/>
                      <a:pt x="33" y="198"/>
                      <a:pt x="33" y="200"/>
                    </a:cubicBezTo>
                    <a:cubicBezTo>
                      <a:pt x="34" y="200"/>
                      <a:pt x="34" y="200"/>
                      <a:pt x="34" y="200"/>
                    </a:cubicBezTo>
                    <a:cubicBezTo>
                      <a:pt x="34" y="199"/>
                      <a:pt x="34" y="199"/>
                      <a:pt x="34" y="199"/>
                    </a:cubicBezTo>
                    <a:cubicBezTo>
                      <a:pt x="31" y="200"/>
                      <a:pt x="30" y="201"/>
                      <a:pt x="29" y="202"/>
                    </a:cubicBezTo>
                    <a:cubicBezTo>
                      <a:pt x="27" y="203"/>
                      <a:pt x="27" y="204"/>
                      <a:pt x="27" y="206"/>
                    </a:cubicBezTo>
                    <a:cubicBezTo>
                      <a:pt x="27" y="209"/>
                      <a:pt x="29" y="211"/>
                      <a:pt x="31" y="214"/>
                    </a:cubicBezTo>
                    <a:cubicBezTo>
                      <a:pt x="33" y="216"/>
                      <a:pt x="35" y="219"/>
                      <a:pt x="35" y="221"/>
                    </a:cubicBezTo>
                    <a:cubicBezTo>
                      <a:pt x="35" y="222"/>
                      <a:pt x="34" y="223"/>
                      <a:pt x="34" y="224"/>
                    </a:cubicBezTo>
                    <a:cubicBezTo>
                      <a:pt x="34" y="226"/>
                      <a:pt x="34" y="226"/>
                      <a:pt x="34" y="226"/>
                    </a:cubicBezTo>
                    <a:cubicBezTo>
                      <a:pt x="36" y="225"/>
                      <a:pt x="36" y="225"/>
                      <a:pt x="36" y="225"/>
                    </a:cubicBezTo>
                    <a:cubicBezTo>
                      <a:pt x="36" y="225"/>
                      <a:pt x="36" y="225"/>
                      <a:pt x="36" y="225"/>
                    </a:cubicBezTo>
                    <a:cubicBezTo>
                      <a:pt x="36" y="225"/>
                      <a:pt x="37" y="225"/>
                      <a:pt x="38" y="226"/>
                    </a:cubicBezTo>
                    <a:cubicBezTo>
                      <a:pt x="39" y="227"/>
                      <a:pt x="39" y="228"/>
                      <a:pt x="40" y="229"/>
                    </a:cubicBezTo>
                    <a:cubicBezTo>
                      <a:pt x="40" y="230"/>
                      <a:pt x="40" y="230"/>
                      <a:pt x="40" y="230"/>
                    </a:cubicBezTo>
                    <a:cubicBezTo>
                      <a:pt x="41" y="230"/>
                      <a:pt x="41" y="230"/>
                      <a:pt x="41" y="230"/>
                    </a:cubicBezTo>
                    <a:cubicBezTo>
                      <a:pt x="46" y="230"/>
                      <a:pt x="48" y="229"/>
                      <a:pt x="53" y="228"/>
                    </a:cubicBezTo>
                    <a:cubicBezTo>
                      <a:pt x="53" y="227"/>
                      <a:pt x="53" y="227"/>
                      <a:pt x="53" y="227"/>
                    </a:cubicBezTo>
                    <a:cubicBezTo>
                      <a:pt x="52" y="228"/>
                      <a:pt x="52" y="228"/>
                      <a:pt x="52" y="228"/>
                    </a:cubicBezTo>
                    <a:cubicBezTo>
                      <a:pt x="54" y="229"/>
                      <a:pt x="55" y="230"/>
                      <a:pt x="57" y="230"/>
                    </a:cubicBezTo>
                    <a:cubicBezTo>
                      <a:pt x="59" y="230"/>
                      <a:pt x="61" y="228"/>
                      <a:pt x="63" y="228"/>
                    </a:cubicBezTo>
                    <a:cubicBezTo>
                      <a:pt x="65" y="227"/>
                      <a:pt x="67" y="226"/>
                      <a:pt x="68" y="225"/>
                    </a:cubicBezTo>
                    <a:cubicBezTo>
                      <a:pt x="68" y="224"/>
                      <a:pt x="68" y="224"/>
                      <a:pt x="68" y="224"/>
                    </a:cubicBezTo>
                    <a:cubicBezTo>
                      <a:pt x="68" y="225"/>
                      <a:pt x="68" y="225"/>
                      <a:pt x="68" y="225"/>
                    </a:cubicBezTo>
                    <a:cubicBezTo>
                      <a:pt x="70" y="226"/>
                      <a:pt x="71" y="227"/>
                      <a:pt x="72" y="228"/>
                    </a:cubicBezTo>
                    <a:cubicBezTo>
                      <a:pt x="73" y="229"/>
                      <a:pt x="74" y="232"/>
                      <a:pt x="74" y="234"/>
                    </a:cubicBezTo>
                    <a:cubicBezTo>
                      <a:pt x="74" y="237"/>
                      <a:pt x="74" y="240"/>
                      <a:pt x="75" y="242"/>
                    </a:cubicBezTo>
                    <a:cubicBezTo>
                      <a:pt x="76" y="243"/>
                      <a:pt x="76" y="243"/>
                      <a:pt x="76" y="243"/>
                    </a:cubicBezTo>
                    <a:cubicBezTo>
                      <a:pt x="87" y="239"/>
                      <a:pt x="87" y="239"/>
                      <a:pt x="87" y="239"/>
                    </a:cubicBezTo>
                    <a:cubicBezTo>
                      <a:pt x="86" y="238"/>
                      <a:pt x="86" y="238"/>
                      <a:pt x="86" y="238"/>
                    </a:cubicBezTo>
                    <a:cubicBezTo>
                      <a:pt x="86" y="239"/>
                      <a:pt x="86" y="239"/>
                      <a:pt x="86" y="239"/>
                    </a:cubicBezTo>
                    <a:cubicBezTo>
                      <a:pt x="87" y="239"/>
                      <a:pt x="87" y="239"/>
                      <a:pt x="88" y="239"/>
                    </a:cubicBezTo>
                    <a:cubicBezTo>
                      <a:pt x="90" y="239"/>
                      <a:pt x="94" y="240"/>
                      <a:pt x="97" y="240"/>
                    </a:cubicBezTo>
                    <a:cubicBezTo>
                      <a:pt x="99" y="240"/>
                      <a:pt x="101" y="240"/>
                      <a:pt x="102" y="238"/>
                    </a:cubicBezTo>
                    <a:cubicBezTo>
                      <a:pt x="102" y="238"/>
                      <a:pt x="102" y="238"/>
                      <a:pt x="102" y="238"/>
                    </a:cubicBezTo>
                    <a:cubicBezTo>
                      <a:pt x="103" y="237"/>
                      <a:pt x="103" y="237"/>
                      <a:pt x="103" y="237"/>
                    </a:cubicBezTo>
                    <a:cubicBezTo>
                      <a:pt x="103" y="235"/>
                      <a:pt x="104" y="234"/>
                      <a:pt x="104" y="233"/>
                    </a:cubicBezTo>
                    <a:cubicBezTo>
                      <a:pt x="105" y="233"/>
                      <a:pt x="105" y="233"/>
                      <a:pt x="106" y="233"/>
                    </a:cubicBezTo>
                    <a:cubicBezTo>
                      <a:pt x="107" y="233"/>
                      <a:pt x="108" y="233"/>
                      <a:pt x="110" y="234"/>
                    </a:cubicBezTo>
                    <a:cubicBezTo>
                      <a:pt x="111" y="234"/>
                      <a:pt x="113" y="235"/>
                      <a:pt x="115" y="235"/>
                    </a:cubicBezTo>
                    <a:cubicBezTo>
                      <a:pt x="115" y="234"/>
                      <a:pt x="115" y="234"/>
                      <a:pt x="115" y="234"/>
                    </a:cubicBezTo>
                    <a:cubicBezTo>
                      <a:pt x="114" y="234"/>
                      <a:pt x="114" y="234"/>
                      <a:pt x="114" y="234"/>
                    </a:cubicBezTo>
                    <a:cubicBezTo>
                      <a:pt x="115" y="235"/>
                      <a:pt x="116" y="236"/>
                      <a:pt x="117" y="236"/>
                    </a:cubicBezTo>
                    <a:cubicBezTo>
                      <a:pt x="119" y="236"/>
                      <a:pt x="120" y="236"/>
                      <a:pt x="122" y="237"/>
                    </a:cubicBezTo>
                    <a:cubicBezTo>
                      <a:pt x="122" y="237"/>
                      <a:pt x="123" y="237"/>
                      <a:pt x="123" y="237"/>
                    </a:cubicBezTo>
                    <a:cubicBezTo>
                      <a:pt x="123" y="237"/>
                      <a:pt x="123" y="238"/>
                      <a:pt x="123" y="238"/>
                    </a:cubicBezTo>
                    <a:cubicBezTo>
                      <a:pt x="123" y="239"/>
                      <a:pt x="123" y="239"/>
                      <a:pt x="123" y="240"/>
                    </a:cubicBezTo>
                    <a:cubicBezTo>
                      <a:pt x="122" y="242"/>
                      <a:pt x="122" y="242"/>
                      <a:pt x="122" y="242"/>
                    </a:cubicBezTo>
                    <a:cubicBezTo>
                      <a:pt x="134" y="239"/>
                      <a:pt x="134" y="239"/>
                      <a:pt x="134" y="239"/>
                    </a:cubicBezTo>
                    <a:cubicBezTo>
                      <a:pt x="133" y="238"/>
                      <a:pt x="133" y="238"/>
                      <a:pt x="133" y="238"/>
                    </a:cubicBezTo>
                    <a:cubicBezTo>
                      <a:pt x="132" y="239"/>
                      <a:pt x="132" y="239"/>
                      <a:pt x="132" y="239"/>
                    </a:cubicBezTo>
                    <a:cubicBezTo>
                      <a:pt x="133" y="240"/>
                      <a:pt x="134" y="240"/>
                      <a:pt x="135" y="241"/>
                    </a:cubicBezTo>
                    <a:cubicBezTo>
                      <a:pt x="136" y="241"/>
                      <a:pt x="137" y="241"/>
                      <a:pt x="138" y="241"/>
                    </a:cubicBezTo>
                    <a:cubicBezTo>
                      <a:pt x="140" y="241"/>
                      <a:pt x="142" y="241"/>
                      <a:pt x="143" y="241"/>
                    </a:cubicBezTo>
                    <a:cubicBezTo>
                      <a:pt x="143" y="240"/>
                      <a:pt x="143" y="240"/>
                      <a:pt x="143" y="240"/>
                    </a:cubicBezTo>
                    <a:cubicBezTo>
                      <a:pt x="143" y="241"/>
                      <a:pt x="143" y="241"/>
                      <a:pt x="143" y="241"/>
                    </a:cubicBezTo>
                    <a:cubicBezTo>
                      <a:pt x="145" y="242"/>
                      <a:pt x="146" y="242"/>
                      <a:pt x="147" y="243"/>
                    </a:cubicBezTo>
                    <a:cubicBezTo>
                      <a:pt x="148" y="244"/>
                      <a:pt x="148" y="244"/>
                      <a:pt x="148" y="244"/>
                    </a:cubicBezTo>
                    <a:cubicBezTo>
                      <a:pt x="148" y="244"/>
                      <a:pt x="148" y="245"/>
                      <a:pt x="147" y="245"/>
                    </a:cubicBezTo>
                    <a:cubicBezTo>
                      <a:pt x="146" y="247"/>
                      <a:pt x="143" y="249"/>
                      <a:pt x="141" y="251"/>
                    </a:cubicBezTo>
                    <a:cubicBezTo>
                      <a:pt x="141" y="251"/>
                      <a:pt x="141" y="251"/>
                      <a:pt x="141" y="251"/>
                    </a:cubicBezTo>
                    <a:cubicBezTo>
                      <a:pt x="141" y="252"/>
                      <a:pt x="141" y="252"/>
                      <a:pt x="141" y="252"/>
                    </a:cubicBezTo>
                    <a:cubicBezTo>
                      <a:pt x="141" y="254"/>
                      <a:pt x="142" y="256"/>
                      <a:pt x="143" y="257"/>
                    </a:cubicBezTo>
                    <a:cubicBezTo>
                      <a:pt x="143" y="258"/>
                      <a:pt x="145" y="259"/>
                      <a:pt x="146" y="259"/>
                    </a:cubicBezTo>
                    <a:cubicBezTo>
                      <a:pt x="147" y="259"/>
                      <a:pt x="148" y="259"/>
                      <a:pt x="149" y="258"/>
                    </a:cubicBezTo>
                    <a:cubicBezTo>
                      <a:pt x="150" y="257"/>
                      <a:pt x="152" y="256"/>
                      <a:pt x="154" y="255"/>
                    </a:cubicBezTo>
                    <a:cubicBezTo>
                      <a:pt x="155" y="254"/>
                      <a:pt x="157" y="253"/>
                      <a:pt x="158" y="254"/>
                    </a:cubicBezTo>
                    <a:cubicBezTo>
                      <a:pt x="159" y="254"/>
                      <a:pt x="160" y="254"/>
                      <a:pt x="161" y="254"/>
                    </a:cubicBezTo>
                    <a:cubicBezTo>
                      <a:pt x="161" y="254"/>
                      <a:pt x="161" y="254"/>
                      <a:pt x="161" y="254"/>
                    </a:cubicBezTo>
                    <a:cubicBezTo>
                      <a:pt x="161" y="254"/>
                      <a:pt x="161" y="254"/>
                      <a:pt x="161" y="254"/>
                    </a:cubicBezTo>
                    <a:cubicBezTo>
                      <a:pt x="162" y="254"/>
                      <a:pt x="162" y="254"/>
                      <a:pt x="162" y="254"/>
                    </a:cubicBezTo>
                    <a:cubicBezTo>
                      <a:pt x="165" y="254"/>
                      <a:pt x="167" y="253"/>
                      <a:pt x="168" y="252"/>
                    </a:cubicBezTo>
                    <a:cubicBezTo>
                      <a:pt x="171" y="250"/>
                      <a:pt x="172" y="248"/>
                      <a:pt x="174" y="246"/>
                    </a:cubicBezTo>
                    <a:cubicBezTo>
                      <a:pt x="175" y="244"/>
                      <a:pt x="177" y="242"/>
                      <a:pt x="180" y="242"/>
                    </a:cubicBezTo>
                    <a:cubicBezTo>
                      <a:pt x="183" y="242"/>
                      <a:pt x="183" y="242"/>
                      <a:pt x="183" y="242"/>
                    </a:cubicBezTo>
                    <a:cubicBezTo>
                      <a:pt x="181" y="240"/>
                      <a:pt x="181" y="240"/>
                      <a:pt x="181" y="240"/>
                    </a:cubicBezTo>
                    <a:cubicBezTo>
                      <a:pt x="180" y="239"/>
                      <a:pt x="179" y="238"/>
                      <a:pt x="178" y="237"/>
                    </a:cubicBezTo>
                    <a:cubicBezTo>
                      <a:pt x="177" y="237"/>
                      <a:pt x="177" y="236"/>
                      <a:pt x="177" y="235"/>
                    </a:cubicBezTo>
                    <a:cubicBezTo>
                      <a:pt x="177" y="235"/>
                      <a:pt x="177" y="235"/>
                      <a:pt x="177" y="234"/>
                    </a:cubicBezTo>
                    <a:cubicBezTo>
                      <a:pt x="176" y="234"/>
                      <a:pt x="176" y="234"/>
                      <a:pt x="176" y="234"/>
                    </a:cubicBezTo>
                    <a:cubicBezTo>
                      <a:pt x="177" y="235"/>
                      <a:pt x="177" y="235"/>
                      <a:pt x="177" y="235"/>
                    </a:cubicBezTo>
                    <a:cubicBezTo>
                      <a:pt x="179" y="234"/>
                      <a:pt x="181" y="233"/>
                      <a:pt x="183" y="232"/>
                    </a:cubicBezTo>
                    <a:cubicBezTo>
                      <a:pt x="185" y="229"/>
                      <a:pt x="185" y="226"/>
                      <a:pt x="186" y="223"/>
                    </a:cubicBezTo>
                    <a:cubicBezTo>
                      <a:pt x="186" y="220"/>
                      <a:pt x="186" y="217"/>
                      <a:pt x="187" y="215"/>
                    </a:cubicBezTo>
                    <a:cubicBezTo>
                      <a:pt x="188" y="213"/>
                      <a:pt x="188" y="213"/>
                      <a:pt x="188" y="213"/>
                    </a:cubicBezTo>
                    <a:cubicBezTo>
                      <a:pt x="186" y="213"/>
                      <a:pt x="186" y="213"/>
                      <a:pt x="186" y="213"/>
                    </a:cubicBezTo>
                    <a:cubicBezTo>
                      <a:pt x="186" y="213"/>
                      <a:pt x="186" y="213"/>
                      <a:pt x="186" y="213"/>
                    </a:cubicBezTo>
                    <a:cubicBezTo>
                      <a:pt x="184" y="213"/>
                      <a:pt x="183" y="213"/>
                      <a:pt x="182" y="213"/>
                    </a:cubicBezTo>
                    <a:cubicBezTo>
                      <a:pt x="181" y="213"/>
                      <a:pt x="181" y="213"/>
                      <a:pt x="181" y="213"/>
                    </a:cubicBezTo>
                    <a:cubicBezTo>
                      <a:pt x="181" y="213"/>
                      <a:pt x="181" y="213"/>
                      <a:pt x="181" y="213"/>
                    </a:cubicBezTo>
                    <a:cubicBezTo>
                      <a:pt x="181" y="213"/>
                      <a:pt x="181" y="213"/>
                      <a:pt x="181" y="213"/>
                    </a:cubicBezTo>
                    <a:cubicBezTo>
                      <a:pt x="181" y="213"/>
                      <a:pt x="181" y="213"/>
                      <a:pt x="181" y="213"/>
                    </a:cubicBezTo>
                    <a:cubicBezTo>
                      <a:pt x="180" y="212"/>
                      <a:pt x="180" y="211"/>
                      <a:pt x="180" y="210"/>
                    </a:cubicBezTo>
                    <a:cubicBezTo>
                      <a:pt x="180" y="208"/>
                      <a:pt x="181" y="207"/>
                      <a:pt x="182" y="206"/>
                    </a:cubicBezTo>
                    <a:cubicBezTo>
                      <a:pt x="183" y="204"/>
                      <a:pt x="184" y="203"/>
                      <a:pt x="185" y="202"/>
                    </a:cubicBezTo>
                    <a:cubicBezTo>
                      <a:pt x="184" y="201"/>
                      <a:pt x="184" y="201"/>
                      <a:pt x="184" y="201"/>
                    </a:cubicBezTo>
                    <a:cubicBezTo>
                      <a:pt x="184" y="202"/>
                      <a:pt x="184" y="202"/>
                      <a:pt x="184" y="202"/>
                    </a:cubicBezTo>
                    <a:cubicBezTo>
                      <a:pt x="185" y="202"/>
                      <a:pt x="185" y="202"/>
                      <a:pt x="185" y="202"/>
                    </a:cubicBezTo>
                    <a:cubicBezTo>
                      <a:pt x="188" y="202"/>
                      <a:pt x="190" y="201"/>
                      <a:pt x="192" y="200"/>
                    </a:cubicBezTo>
                    <a:cubicBezTo>
                      <a:pt x="194" y="198"/>
                      <a:pt x="196" y="195"/>
                      <a:pt x="197" y="192"/>
                    </a:cubicBezTo>
                    <a:cubicBezTo>
                      <a:pt x="198" y="189"/>
                      <a:pt x="199" y="186"/>
                      <a:pt x="202" y="184"/>
                    </a:cubicBezTo>
                    <a:cubicBezTo>
                      <a:pt x="201" y="183"/>
                      <a:pt x="201" y="183"/>
                      <a:pt x="201" y="183"/>
                    </a:cubicBezTo>
                    <a:cubicBezTo>
                      <a:pt x="201" y="184"/>
                      <a:pt x="201" y="184"/>
                      <a:pt x="201" y="184"/>
                    </a:cubicBezTo>
                    <a:cubicBezTo>
                      <a:pt x="204" y="184"/>
                      <a:pt x="207" y="183"/>
                      <a:pt x="210" y="182"/>
                    </a:cubicBezTo>
                    <a:cubicBezTo>
                      <a:pt x="211" y="182"/>
                      <a:pt x="213" y="181"/>
                      <a:pt x="214" y="180"/>
                    </a:cubicBezTo>
                    <a:cubicBezTo>
                      <a:pt x="215" y="179"/>
                      <a:pt x="216" y="178"/>
                      <a:pt x="216" y="176"/>
                    </a:cubicBezTo>
                    <a:cubicBezTo>
                      <a:pt x="216" y="175"/>
                      <a:pt x="216" y="175"/>
                      <a:pt x="216" y="175"/>
                    </a:cubicBezTo>
                    <a:cubicBezTo>
                      <a:pt x="216" y="175"/>
                      <a:pt x="216" y="175"/>
                      <a:pt x="216" y="175"/>
                    </a:cubicBezTo>
                    <a:cubicBezTo>
                      <a:pt x="213" y="173"/>
                      <a:pt x="213" y="172"/>
                      <a:pt x="213" y="171"/>
                    </a:cubicBezTo>
                    <a:cubicBezTo>
                      <a:pt x="213" y="169"/>
                      <a:pt x="214" y="167"/>
                      <a:pt x="215" y="166"/>
                    </a:cubicBezTo>
                    <a:cubicBezTo>
                      <a:pt x="216" y="164"/>
                      <a:pt x="217" y="162"/>
                      <a:pt x="217" y="160"/>
                    </a:cubicBezTo>
                    <a:cubicBezTo>
                      <a:pt x="217" y="159"/>
                      <a:pt x="217" y="158"/>
                      <a:pt x="216" y="157"/>
                    </a:cubicBezTo>
                    <a:cubicBezTo>
                      <a:pt x="216" y="157"/>
                      <a:pt x="215" y="156"/>
                      <a:pt x="214" y="155"/>
                    </a:cubicBezTo>
                    <a:cubicBezTo>
                      <a:pt x="213" y="156"/>
                      <a:pt x="213" y="156"/>
                      <a:pt x="213" y="156"/>
                    </a:cubicBezTo>
                    <a:cubicBezTo>
                      <a:pt x="214" y="157"/>
                      <a:pt x="214" y="157"/>
                      <a:pt x="214" y="157"/>
                    </a:cubicBezTo>
                    <a:cubicBezTo>
                      <a:pt x="215" y="154"/>
                      <a:pt x="215" y="151"/>
                      <a:pt x="216" y="149"/>
                    </a:cubicBezTo>
                    <a:cubicBezTo>
                      <a:pt x="217" y="147"/>
                      <a:pt x="219" y="145"/>
                      <a:pt x="221" y="143"/>
                    </a:cubicBezTo>
                    <a:cubicBezTo>
                      <a:pt x="221" y="142"/>
                      <a:pt x="221" y="142"/>
                      <a:pt x="221" y="142"/>
                    </a:cubicBezTo>
                    <a:cubicBezTo>
                      <a:pt x="220" y="143"/>
                      <a:pt x="220" y="143"/>
                      <a:pt x="220" y="143"/>
                    </a:cubicBezTo>
                    <a:cubicBezTo>
                      <a:pt x="221" y="143"/>
                      <a:pt x="221" y="143"/>
                      <a:pt x="221" y="143"/>
                    </a:cubicBezTo>
                    <a:cubicBezTo>
                      <a:pt x="222" y="143"/>
                      <a:pt x="223" y="143"/>
                      <a:pt x="223" y="143"/>
                    </a:cubicBezTo>
                    <a:cubicBezTo>
                      <a:pt x="223" y="143"/>
                      <a:pt x="223" y="143"/>
                      <a:pt x="223" y="143"/>
                    </a:cubicBezTo>
                    <a:cubicBezTo>
                      <a:pt x="223" y="143"/>
                      <a:pt x="223" y="143"/>
                      <a:pt x="223" y="143"/>
                    </a:cubicBezTo>
                    <a:cubicBezTo>
                      <a:pt x="223" y="143"/>
                      <a:pt x="223" y="143"/>
                      <a:pt x="223" y="143"/>
                    </a:cubicBezTo>
                    <a:cubicBezTo>
                      <a:pt x="223" y="143"/>
                      <a:pt x="223" y="143"/>
                      <a:pt x="223" y="143"/>
                    </a:cubicBezTo>
                    <a:cubicBezTo>
                      <a:pt x="223" y="143"/>
                      <a:pt x="223" y="143"/>
                      <a:pt x="223" y="143"/>
                    </a:cubicBezTo>
                    <a:cubicBezTo>
                      <a:pt x="223" y="143"/>
                      <a:pt x="223" y="143"/>
                      <a:pt x="223" y="143"/>
                    </a:cubicBezTo>
                    <a:cubicBezTo>
                      <a:pt x="223" y="143"/>
                      <a:pt x="223" y="143"/>
                      <a:pt x="223" y="143"/>
                    </a:cubicBezTo>
                    <a:cubicBezTo>
                      <a:pt x="223" y="143"/>
                      <a:pt x="223" y="143"/>
                      <a:pt x="223" y="143"/>
                    </a:cubicBezTo>
                    <a:cubicBezTo>
                      <a:pt x="223" y="143"/>
                      <a:pt x="223" y="143"/>
                      <a:pt x="223" y="143"/>
                    </a:cubicBezTo>
                    <a:cubicBezTo>
                      <a:pt x="223" y="143"/>
                      <a:pt x="223" y="143"/>
                      <a:pt x="223" y="143"/>
                    </a:cubicBezTo>
                    <a:cubicBezTo>
                      <a:pt x="223" y="143"/>
                      <a:pt x="223" y="143"/>
                      <a:pt x="223" y="143"/>
                    </a:cubicBezTo>
                    <a:cubicBezTo>
                      <a:pt x="224" y="143"/>
                      <a:pt x="224" y="143"/>
                      <a:pt x="224" y="143"/>
                    </a:cubicBezTo>
                    <a:cubicBezTo>
                      <a:pt x="224" y="144"/>
                      <a:pt x="224" y="144"/>
                      <a:pt x="224" y="144"/>
                    </a:cubicBezTo>
                    <a:cubicBezTo>
                      <a:pt x="225" y="144"/>
                      <a:pt x="226" y="145"/>
                      <a:pt x="227" y="145"/>
                    </a:cubicBezTo>
                    <a:cubicBezTo>
                      <a:pt x="228" y="145"/>
                      <a:pt x="229" y="144"/>
                      <a:pt x="229" y="144"/>
                    </a:cubicBezTo>
                    <a:cubicBezTo>
                      <a:pt x="230" y="143"/>
                      <a:pt x="230" y="142"/>
                      <a:pt x="231" y="141"/>
                    </a:cubicBezTo>
                    <a:cubicBezTo>
                      <a:pt x="231" y="140"/>
                      <a:pt x="232" y="139"/>
                      <a:pt x="232" y="139"/>
                    </a:cubicBezTo>
                    <a:cubicBezTo>
                      <a:pt x="232" y="138"/>
                      <a:pt x="232" y="138"/>
                      <a:pt x="232" y="138"/>
                    </a:cubicBezTo>
                    <a:cubicBezTo>
                      <a:pt x="232" y="139"/>
                      <a:pt x="232" y="139"/>
                      <a:pt x="232" y="139"/>
                    </a:cubicBezTo>
                    <a:cubicBezTo>
                      <a:pt x="233" y="139"/>
                      <a:pt x="233" y="139"/>
                      <a:pt x="234" y="139"/>
                    </a:cubicBezTo>
                    <a:cubicBezTo>
                      <a:pt x="235" y="139"/>
                      <a:pt x="236" y="139"/>
                      <a:pt x="238" y="140"/>
                    </a:cubicBezTo>
                    <a:cubicBezTo>
                      <a:pt x="239" y="141"/>
                      <a:pt x="241" y="141"/>
                      <a:pt x="243" y="141"/>
                    </a:cubicBezTo>
                    <a:cubicBezTo>
                      <a:pt x="243" y="140"/>
                      <a:pt x="243" y="140"/>
                      <a:pt x="243" y="140"/>
                    </a:cubicBezTo>
                    <a:cubicBezTo>
                      <a:pt x="242" y="141"/>
                      <a:pt x="242" y="141"/>
                      <a:pt x="242" y="141"/>
                    </a:cubicBezTo>
                    <a:cubicBezTo>
                      <a:pt x="243" y="141"/>
                      <a:pt x="243" y="141"/>
                      <a:pt x="244" y="141"/>
                    </a:cubicBezTo>
                    <a:cubicBezTo>
                      <a:pt x="245" y="141"/>
                      <a:pt x="247" y="141"/>
                      <a:pt x="247" y="139"/>
                    </a:cubicBezTo>
                    <a:cubicBezTo>
                      <a:pt x="248" y="138"/>
                      <a:pt x="249" y="137"/>
                      <a:pt x="249" y="135"/>
                    </a:cubicBezTo>
                    <a:cubicBezTo>
                      <a:pt x="249" y="135"/>
                      <a:pt x="248" y="134"/>
                      <a:pt x="248" y="134"/>
                    </a:cubicBezTo>
                    <a:cubicBezTo>
                      <a:pt x="248" y="133"/>
                      <a:pt x="248" y="133"/>
                      <a:pt x="248" y="133"/>
                    </a:cubicBezTo>
                    <a:cubicBezTo>
                      <a:pt x="247" y="133"/>
                      <a:pt x="247" y="133"/>
                      <a:pt x="247" y="133"/>
                    </a:cubicBezTo>
                    <a:cubicBezTo>
                      <a:pt x="247" y="133"/>
                      <a:pt x="247" y="133"/>
                      <a:pt x="247" y="133"/>
                    </a:cubicBezTo>
                    <a:cubicBezTo>
                      <a:pt x="242" y="133"/>
                      <a:pt x="238" y="130"/>
                      <a:pt x="235" y="127"/>
                    </a:cubicBezTo>
                    <a:cubicBezTo>
                      <a:pt x="231" y="123"/>
                      <a:pt x="228" y="119"/>
                      <a:pt x="223" y="118"/>
                    </a:cubicBezTo>
                    <a:cubicBezTo>
                      <a:pt x="223" y="119"/>
                      <a:pt x="223" y="119"/>
                      <a:pt x="223" y="119"/>
                    </a:cubicBezTo>
                    <a:cubicBezTo>
                      <a:pt x="224" y="118"/>
                      <a:pt x="224" y="118"/>
                      <a:pt x="224" y="118"/>
                    </a:cubicBezTo>
                    <a:cubicBezTo>
                      <a:pt x="223" y="117"/>
                      <a:pt x="223" y="116"/>
                      <a:pt x="223" y="115"/>
                    </a:cubicBezTo>
                    <a:cubicBezTo>
                      <a:pt x="223" y="114"/>
                      <a:pt x="223" y="112"/>
                      <a:pt x="224" y="110"/>
                    </a:cubicBezTo>
                    <a:cubicBezTo>
                      <a:pt x="225" y="109"/>
                      <a:pt x="226" y="107"/>
                      <a:pt x="226" y="105"/>
                    </a:cubicBezTo>
                    <a:cubicBezTo>
                      <a:pt x="226" y="104"/>
                      <a:pt x="225" y="103"/>
                      <a:pt x="225" y="102"/>
                    </a:cubicBezTo>
                    <a:cubicBezTo>
                      <a:pt x="225" y="102"/>
                      <a:pt x="225" y="102"/>
                      <a:pt x="225" y="102"/>
                    </a:cubicBezTo>
                    <a:cubicBezTo>
                      <a:pt x="224" y="102"/>
                      <a:pt x="224" y="102"/>
                      <a:pt x="224" y="102"/>
                    </a:cubicBezTo>
                    <a:cubicBezTo>
                      <a:pt x="224" y="102"/>
                      <a:pt x="224" y="102"/>
                      <a:pt x="224" y="102"/>
                    </a:cubicBezTo>
                    <a:cubicBezTo>
                      <a:pt x="223" y="102"/>
                      <a:pt x="222" y="101"/>
                      <a:pt x="222" y="101"/>
                    </a:cubicBezTo>
                    <a:cubicBezTo>
                      <a:pt x="221" y="100"/>
                      <a:pt x="220" y="98"/>
                      <a:pt x="220" y="97"/>
                    </a:cubicBezTo>
                    <a:cubicBezTo>
                      <a:pt x="219" y="96"/>
                      <a:pt x="219" y="95"/>
                      <a:pt x="218" y="95"/>
                    </a:cubicBezTo>
                    <a:cubicBezTo>
                      <a:pt x="217" y="94"/>
                      <a:pt x="216" y="94"/>
                      <a:pt x="215" y="94"/>
                    </a:cubicBezTo>
                    <a:cubicBezTo>
                      <a:pt x="214" y="94"/>
                      <a:pt x="214" y="94"/>
                      <a:pt x="213" y="94"/>
                    </a:cubicBezTo>
                    <a:cubicBezTo>
                      <a:pt x="213" y="95"/>
                      <a:pt x="213" y="95"/>
                      <a:pt x="213" y="95"/>
                    </a:cubicBezTo>
                    <a:cubicBezTo>
                      <a:pt x="214" y="95"/>
                      <a:pt x="214" y="95"/>
                      <a:pt x="214" y="95"/>
                    </a:cubicBezTo>
                    <a:cubicBezTo>
                      <a:pt x="214" y="92"/>
                      <a:pt x="213" y="90"/>
                      <a:pt x="212" y="89"/>
                    </a:cubicBezTo>
                    <a:cubicBezTo>
                      <a:pt x="210" y="87"/>
                      <a:pt x="209" y="86"/>
                      <a:pt x="208" y="84"/>
                    </a:cubicBezTo>
                    <a:cubicBezTo>
                      <a:pt x="207" y="84"/>
                      <a:pt x="207" y="84"/>
                      <a:pt x="207" y="84"/>
                    </a:cubicBezTo>
                    <a:cubicBezTo>
                      <a:pt x="208" y="84"/>
                      <a:pt x="208" y="84"/>
                      <a:pt x="208" y="84"/>
                    </a:cubicBezTo>
                    <a:cubicBezTo>
                      <a:pt x="208" y="82"/>
                      <a:pt x="209" y="81"/>
                      <a:pt x="211" y="81"/>
                    </a:cubicBezTo>
                    <a:cubicBezTo>
                      <a:pt x="212" y="80"/>
                      <a:pt x="214" y="80"/>
                      <a:pt x="216" y="80"/>
                    </a:cubicBezTo>
                    <a:cubicBezTo>
                      <a:pt x="217" y="80"/>
                      <a:pt x="217" y="80"/>
                      <a:pt x="218" y="80"/>
                    </a:cubicBezTo>
                    <a:cubicBezTo>
                      <a:pt x="220" y="80"/>
                      <a:pt x="221" y="80"/>
                      <a:pt x="223" y="79"/>
                    </a:cubicBezTo>
                    <a:cubicBezTo>
                      <a:pt x="225" y="79"/>
                      <a:pt x="225" y="79"/>
                      <a:pt x="225" y="79"/>
                    </a:cubicBezTo>
                    <a:cubicBezTo>
                      <a:pt x="221" y="74"/>
                      <a:pt x="221" y="74"/>
                      <a:pt x="221" y="74"/>
                    </a:cubicBezTo>
                    <a:cubicBezTo>
                      <a:pt x="220" y="75"/>
                      <a:pt x="220" y="75"/>
                      <a:pt x="220" y="75"/>
                    </a:cubicBezTo>
                    <a:cubicBezTo>
                      <a:pt x="221" y="74"/>
                      <a:pt x="221" y="74"/>
                      <a:pt x="221" y="74"/>
                    </a:cubicBezTo>
                    <a:cubicBezTo>
                      <a:pt x="219" y="72"/>
                      <a:pt x="219" y="70"/>
                      <a:pt x="219" y="68"/>
                    </a:cubicBezTo>
                    <a:cubicBezTo>
                      <a:pt x="219" y="65"/>
                      <a:pt x="220" y="63"/>
                      <a:pt x="222" y="61"/>
                    </a:cubicBezTo>
                    <a:cubicBezTo>
                      <a:pt x="222" y="61"/>
                      <a:pt x="222" y="61"/>
                      <a:pt x="222" y="61"/>
                    </a:cubicBezTo>
                    <a:cubicBezTo>
                      <a:pt x="222" y="61"/>
                      <a:pt x="222" y="61"/>
                      <a:pt x="222" y="61"/>
                    </a:cubicBezTo>
                    <a:cubicBezTo>
                      <a:pt x="223" y="59"/>
                      <a:pt x="223" y="59"/>
                      <a:pt x="224" y="58"/>
                    </a:cubicBezTo>
                    <a:cubicBezTo>
                      <a:pt x="225" y="58"/>
                      <a:pt x="225" y="58"/>
                      <a:pt x="226" y="58"/>
                    </a:cubicBezTo>
                    <a:cubicBezTo>
                      <a:pt x="227" y="58"/>
                      <a:pt x="228" y="58"/>
                      <a:pt x="229" y="59"/>
                    </a:cubicBezTo>
                    <a:cubicBezTo>
                      <a:pt x="231" y="60"/>
                      <a:pt x="232" y="60"/>
                      <a:pt x="234" y="61"/>
                    </a:cubicBezTo>
                    <a:cubicBezTo>
                      <a:pt x="234" y="61"/>
                      <a:pt x="234" y="61"/>
                      <a:pt x="234" y="61"/>
                    </a:cubicBezTo>
                    <a:cubicBezTo>
                      <a:pt x="234" y="61"/>
                      <a:pt x="234" y="61"/>
                      <a:pt x="234" y="61"/>
                    </a:cubicBezTo>
                    <a:cubicBezTo>
                      <a:pt x="236" y="61"/>
                      <a:pt x="238" y="60"/>
                      <a:pt x="238" y="59"/>
                    </a:cubicBezTo>
                    <a:cubicBezTo>
                      <a:pt x="239" y="58"/>
                      <a:pt x="240" y="56"/>
                      <a:pt x="240" y="55"/>
                    </a:cubicBezTo>
                    <a:cubicBezTo>
                      <a:pt x="239" y="53"/>
                      <a:pt x="239" y="51"/>
                      <a:pt x="239" y="49"/>
                    </a:cubicBezTo>
                    <a:cubicBezTo>
                      <a:pt x="239" y="48"/>
                      <a:pt x="239" y="48"/>
                      <a:pt x="239" y="47"/>
                    </a:cubicBezTo>
                    <a:cubicBezTo>
                      <a:pt x="238" y="46"/>
                      <a:pt x="238" y="46"/>
                      <a:pt x="238" y="46"/>
                    </a:cubicBezTo>
                    <a:cubicBezTo>
                      <a:pt x="238" y="47"/>
                      <a:pt x="238" y="47"/>
                      <a:pt x="238" y="47"/>
                    </a:cubicBezTo>
                    <a:cubicBezTo>
                      <a:pt x="239" y="47"/>
                      <a:pt x="239" y="47"/>
                      <a:pt x="240" y="47"/>
                    </a:cubicBezTo>
                    <a:cubicBezTo>
                      <a:pt x="244" y="47"/>
                      <a:pt x="247" y="46"/>
                      <a:pt x="250" y="44"/>
                    </a:cubicBezTo>
                    <a:cubicBezTo>
                      <a:pt x="253" y="42"/>
                      <a:pt x="256" y="40"/>
                      <a:pt x="259" y="39"/>
                    </a:cubicBezTo>
                    <a:cubicBezTo>
                      <a:pt x="259" y="39"/>
                      <a:pt x="259" y="39"/>
                      <a:pt x="259" y="39"/>
                    </a:cubicBezTo>
                    <a:cubicBezTo>
                      <a:pt x="259" y="38"/>
                      <a:pt x="259" y="38"/>
                      <a:pt x="259" y="38"/>
                    </a:cubicBezTo>
                    <a:cubicBezTo>
                      <a:pt x="259" y="38"/>
                      <a:pt x="259" y="38"/>
                      <a:pt x="259" y="38"/>
                    </a:cubicBezTo>
                    <a:cubicBezTo>
                      <a:pt x="259" y="36"/>
                      <a:pt x="259" y="34"/>
                      <a:pt x="258" y="33"/>
                    </a:cubicBezTo>
                    <a:cubicBezTo>
                      <a:pt x="257" y="33"/>
                      <a:pt x="256" y="32"/>
                      <a:pt x="254" y="32"/>
                    </a:cubicBezTo>
                    <a:cubicBezTo>
                      <a:pt x="252" y="32"/>
                      <a:pt x="250" y="33"/>
                      <a:pt x="248" y="33"/>
                    </a:cubicBezTo>
                    <a:cubicBezTo>
                      <a:pt x="247" y="33"/>
                      <a:pt x="246" y="33"/>
                      <a:pt x="245" y="33"/>
                    </a:cubicBezTo>
                    <a:cubicBezTo>
                      <a:pt x="245" y="32"/>
                      <a:pt x="244" y="32"/>
                      <a:pt x="244" y="31"/>
                    </a:cubicBezTo>
                    <a:cubicBezTo>
                      <a:pt x="243" y="32"/>
                      <a:pt x="243" y="32"/>
                      <a:pt x="243" y="32"/>
                    </a:cubicBezTo>
                    <a:cubicBezTo>
                      <a:pt x="244" y="31"/>
                      <a:pt x="244" y="31"/>
                      <a:pt x="244" y="31"/>
                    </a:cubicBezTo>
                    <a:cubicBezTo>
                      <a:pt x="243" y="29"/>
                      <a:pt x="242" y="27"/>
                      <a:pt x="241" y="25"/>
                    </a:cubicBezTo>
                    <a:cubicBezTo>
                      <a:pt x="239" y="23"/>
                      <a:pt x="236" y="23"/>
                      <a:pt x="233" y="22"/>
                    </a:cubicBezTo>
                    <a:cubicBezTo>
                      <a:pt x="230" y="22"/>
                      <a:pt x="227" y="22"/>
                      <a:pt x="224" y="21"/>
                    </a:cubicBezTo>
                    <a:cubicBezTo>
                      <a:pt x="224" y="22"/>
                      <a:pt x="224" y="22"/>
                      <a:pt x="224" y="22"/>
                    </a:cubicBezTo>
                    <a:cubicBezTo>
                      <a:pt x="225" y="21"/>
                      <a:pt x="225" y="21"/>
                      <a:pt x="225" y="21"/>
                    </a:cubicBezTo>
                    <a:cubicBezTo>
                      <a:pt x="222" y="19"/>
                      <a:pt x="220" y="17"/>
                      <a:pt x="220" y="14"/>
                    </a:cubicBezTo>
                    <a:cubicBezTo>
                      <a:pt x="220" y="13"/>
                      <a:pt x="221" y="12"/>
                      <a:pt x="221" y="11"/>
                    </a:cubicBezTo>
                    <a:cubicBezTo>
                      <a:pt x="221" y="11"/>
                      <a:pt x="221" y="11"/>
                      <a:pt x="221" y="11"/>
                    </a:cubicBezTo>
                    <a:cubicBezTo>
                      <a:pt x="221" y="11"/>
                      <a:pt x="221" y="11"/>
                      <a:pt x="221" y="11"/>
                    </a:cubicBezTo>
                    <a:cubicBezTo>
                      <a:pt x="220" y="9"/>
                      <a:pt x="219" y="7"/>
                      <a:pt x="218" y="5"/>
                    </a:cubicBezTo>
                    <a:cubicBezTo>
                      <a:pt x="218" y="4"/>
                      <a:pt x="217" y="4"/>
                      <a:pt x="217" y="3"/>
                    </a:cubicBezTo>
                    <a:cubicBezTo>
                      <a:pt x="216" y="3"/>
                      <a:pt x="215" y="2"/>
                      <a:pt x="214" y="2"/>
                    </a:cubicBezTo>
                    <a:cubicBezTo>
                      <a:pt x="214" y="2"/>
                      <a:pt x="214" y="2"/>
                      <a:pt x="214" y="2"/>
                    </a:cubicBezTo>
                    <a:cubicBezTo>
                      <a:pt x="213" y="2"/>
                      <a:pt x="213" y="2"/>
                      <a:pt x="213" y="2"/>
                    </a:cubicBezTo>
                    <a:cubicBezTo>
                      <a:pt x="210" y="8"/>
                      <a:pt x="210" y="8"/>
                      <a:pt x="210" y="8"/>
                    </a:cubicBezTo>
                    <a:cubicBezTo>
                      <a:pt x="211" y="9"/>
                      <a:pt x="211" y="9"/>
                      <a:pt x="211" y="9"/>
                    </a:cubicBezTo>
                    <a:cubicBezTo>
                      <a:pt x="211" y="8"/>
                      <a:pt x="211" y="8"/>
                      <a:pt x="211" y="8"/>
                    </a:cubicBezTo>
                    <a:cubicBezTo>
                      <a:pt x="210" y="8"/>
                      <a:pt x="210" y="8"/>
                      <a:pt x="210" y="8"/>
                    </a:cubicBezTo>
                    <a:cubicBezTo>
                      <a:pt x="210" y="8"/>
                      <a:pt x="209" y="8"/>
                      <a:pt x="208" y="7"/>
                    </a:cubicBezTo>
                    <a:cubicBezTo>
                      <a:pt x="207" y="6"/>
                      <a:pt x="206" y="5"/>
                      <a:pt x="205" y="3"/>
                    </a:cubicBezTo>
                    <a:cubicBezTo>
                      <a:pt x="204" y="2"/>
                      <a:pt x="202" y="0"/>
                      <a:pt x="200" y="0"/>
                    </a:cubicBezTo>
                    <a:cubicBezTo>
                      <a:pt x="200" y="0"/>
                      <a:pt x="200" y="0"/>
                      <a:pt x="200" y="0"/>
                    </a:cubicBezTo>
                    <a:cubicBezTo>
                      <a:pt x="199" y="0"/>
                      <a:pt x="199" y="0"/>
                      <a:pt x="199" y="0"/>
                    </a:cubicBezTo>
                    <a:cubicBezTo>
                      <a:pt x="200" y="1"/>
                      <a:pt x="200" y="1"/>
                      <a:pt x="200" y="1"/>
                    </a:cubicBezTo>
                    <a:cubicBezTo>
                      <a:pt x="200" y="2"/>
                      <a:pt x="200" y="2"/>
                      <a:pt x="200" y="2"/>
                    </a:cubicBezTo>
                    <a:cubicBezTo>
                      <a:pt x="201" y="2"/>
                      <a:pt x="202" y="3"/>
                      <a:pt x="202" y="4"/>
                    </a:cubicBezTo>
                    <a:cubicBezTo>
                      <a:pt x="204" y="5"/>
                      <a:pt x="204" y="6"/>
                      <a:pt x="206" y="7"/>
                    </a:cubicBezTo>
                    <a:cubicBezTo>
                      <a:pt x="207" y="9"/>
                      <a:pt x="208" y="10"/>
                      <a:pt x="210" y="10"/>
                    </a:cubicBezTo>
                    <a:cubicBezTo>
                      <a:pt x="211" y="10"/>
                      <a:pt x="211" y="10"/>
                      <a:pt x="211" y="10"/>
                    </a:cubicBezTo>
                    <a:cubicBezTo>
                      <a:pt x="212" y="10"/>
                      <a:pt x="212" y="10"/>
                      <a:pt x="212" y="10"/>
                    </a:cubicBezTo>
                    <a:cubicBezTo>
                      <a:pt x="215" y="4"/>
                      <a:pt x="215" y="4"/>
                      <a:pt x="215" y="4"/>
                    </a:cubicBezTo>
                    <a:cubicBezTo>
                      <a:pt x="214" y="3"/>
                      <a:pt x="214" y="3"/>
                      <a:pt x="214" y="3"/>
                    </a:cubicBezTo>
                    <a:cubicBezTo>
                      <a:pt x="214" y="4"/>
                      <a:pt x="214" y="4"/>
                      <a:pt x="214" y="4"/>
                    </a:cubicBezTo>
                    <a:cubicBezTo>
                      <a:pt x="214" y="4"/>
                      <a:pt x="214" y="4"/>
                      <a:pt x="214" y="4"/>
                    </a:cubicBezTo>
                    <a:cubicBezTo>
                      <a:pt x="214" y="4"/>
                      <a:pt x="215" y="5"/>
                      <a:pt x="215" y="5"/>
                    </a:cubicBezTo>
                    <a:cubicBezTo>
                      <a:pt x="216" y="6"/>
                      <a:pt x="218" y="9"/>
                      <a:pt x="219" y="11"/>
                    </a:cubicBezTo>
                    <a:cubicBezTo>
                      <a:pt x="220" y="11"/>
                      <a:pt x="220" y="11"/>
                      <a:pt x="220" y="11"/>
                    </a:cubicBezTo>
                    <a:cubicBezTo>
                      <a:pt x="219" y="11"/>
                      <a:pt x="219" y="11"/>
                      <a:pt x="219" y="11"/>
                    </a:cubicBezTo>
                    <a:cubicBezTo>
                      <a:pt x="218" y="12"/>
                      <a:pt x="218" y="13"/>
                      <a:pt x="218" y="14"/>
                    </a:cubicBezTo>
                    <a:cubicBezTo>
                      <a:pt x="218" y="17"/>
                      <a:pt x="220" y="20"/>
                      <a:pt x="223" y="23"/>
                    </a:cubicBezTo>
                    <a:cubicBezTo>
                      <a:pt x="223" y="23"/>
                      <a:pt x="223" y="23"/>
                      <a:pt x="223" y="23"/>
                    </a:cubicBezTo>
                    <a:cubicBezTo>
                      <a:pt x="224" y="23"/>
                      <a:pt x="224" y="23"/>
                      <a:pt x="224" y="23"/>
                    </a:cubicBezTo>
                    <a:cubicBezTo>
                      <a:pt x="227" y="24"/>
                      <a:pt x="232" y="24"/>
                      <a:pt x="235" y="25"/>
                    </a:cubicBezTo>
                    <a:cubicBezTo>
                      <a:pt x="237" y="25"/>
                      <a:pt x="238" y="26"/>
                      <a:pt x="239" y="27"/>
                    </a:cubicBezTo>
                    <a:cubicBezTo>
                      <a:pt x="240" y="28"/>
                      <a:pt x="241" y="30"/>
                      <a:pt x="242" y="32"/>
                    </a:cubicBezTo>
                    <a:cubicBezTo>
                      <a:pt x="242" y="32"/>
                      <a:pt x="242" y="32"/>
                      <a:pt x="242" y="32"/>
                    </a:cubicBezTo>
                    <a:cubicBezTo>
                      <a:pt x="242" y="32"/>
                      <a:pt x="242" y="32"/>
                      <a:pt x="242" y="32"/>
                    </a:cubicBezTo>
                    <a:cubicBezTo>
                      <a:pt x="242" y="33"/>
                      <a:pt x="243" y="34"/>
                      <a:pt x="244" y="35"/>
                    </a:cubicBezTo>
                    <a:cubicBezTo>
                      <a:pt x="245" y="35"/>
                      <a:pt x="246" y="35"/>
                      <a:pt x="248" y="35"/>
                    </a:cubicBezTo>
                    <a:cubicBezTo>
                      <a:pt x="250" y="35"/>
                      <a:pt x="253" y="35"/>
                      <a:pt x="254" y="35"/>
                    </a:cubicBezTo>
                    <a:cubicBezTo>
                      <a:pt x="255" y="35"/>
                      <a:pt x="256" y="35"/>
                      <a:pt x="256" y="35"/>
                    </a:cubicBezTo>
                    <a:cubicBezTo>
                      <a:pt x="257" y="35"/>
                      <a:pt x="257" y="36"/>
                      <a:pt x="257" y="38"/>
                    </a:cubicBezTo>
                    <a:cubicBezTo>
                      <a:pt x="257" y="38"/>
                      <a:pt x="257" y="38"/>
                      <a:pt x="257" y="38"/>
                    </a:cubicBezTo>
                    <a:cubicBezTo>
                      <a:pt x="258" y="38"/>
                      <a:pt x="258" y="38"/>
                      <a:pt x="258" y="38"/>
                    </a:cubicBezTo>
                    <a:cubicBezTo>
                      <a:pt x="258" y="37"/>
                      <a:pt x="258" y="37"/>
                      <a:pt x="258" y="37"/>
                    </a:cubicBezTo>
                    <a:cubicBezTo>
                      <a:pt x="254" y="38"/>
                      <a:pt x="252" y="40"/>
                      <a:pt x="249" y="42"/>
                    </a:cubicBezTo>
                    <a:cubicBezTo>
                      <a:pt x="246" y="44"/>
                      <a:pt x="243" y="45"/>
                      <a:pt x="240" y="45"/>
                    </a:cubicBezTo>
                    <a:cubicBezTo>
                      <a:pt x="239" y="45"/>
                      <a:pt x="239" y="45"/>
                      <a:pt x="239" y="45"/>
                    </a:cubicBezTo>
                    <a:cubicBezTo>
                      <a:pt x="238" y="45"/>
                      <a:pt x="238" y="45"/>
                      <a:pt x="238" y="45"/>
                    </a:cubicBezTo>
                    <a:cubicBezTo>
                      <a:pt x="238" y="46"/>
                      <a:pt x="238" y="46"/>
                      <a:pt x="238" y="46"/>
                    </a:cubicBezTo>
                    <a:cubicBezTo>
                      <a:pt x="237" y="47"/>
                      <a:pt x="236" y="48"/>
                      <a:pt x="236" y="49"/>
                    </a:cubicBezTo>
                    <a:cubicBezTo>
                      <a:pt x="236" y="52"/>
                      <a:pt x="237" y="54"/>
                      <a:pt x="237" y="55"/>
                    </a:cubicBezTo>
                    <a:cubicBezTo>
                      <a:pt x="237" y="56"/>
                      <a:pt x="237" y="57"/>
                      <a:pt x="237" y="57"/>
                    </a:cubicBezTo>
                    <a:cubicBezTo>
                      <a:pt x="236" y="58"/>
                      <a:pt x="235" y="58"/>
                      <a:pt x="234" y="59"/>
                    </a:cubicBezTo>
                    <a:cubicBezTo>
                      <a:pt x="234" y="60"/>
                      <a:pt x="234" y="60"/>
                      <a:pt x="234" y="60"/>
                    </a:cubicBezTo>
                    <a:cubicBezTo>
                      <a:pt x="234" y="59"/>
                      <a:pt x="234" y="59"/>
                      <a:pt x="234" y="59"/>
                    </a:cubicBezTo>
                    <a:cubicBezTo>
                      <a:pt x="233" y="58"/>
                      <a:pt x="232" y="58"/>
                      <a:pt x="230" y="57"/>
                    </a:cubicBezTo>
                    <a:cubicBezTo>
                      <a:pt x="229" y="56"/>
                      <a:pt x="227" y="55"/>
                      <a:pt x="226" y="55"/>
                    </a:cubicBezTo>
                    <a:cubicBezTo>
                      <a:pt x="225" y="55"/>
                      <a:pt x="224" y="56"/>
                      <a:pt x="223" y="56"/>
                    </a:cubicBezTo>
                    <a:cubicBezTo>
                      <a:pt x="222" y="57"/>
                      <a:pt x="221" y="58"/>
                      <a:pt x="220" y="59"/>
                    </a:cubicBezTo>
                    <a:cubicBezTo>
                      <a:pt x="221" y="60"/>
                      <a:pt x="221" y="60"/>
                      <a:pt x="221" y="60"/>
                    </a:cubicBezTo>
                    <a:cubicBezTo>
                      <a:pt x="220" y="59"/>
                      <a:pt x="220" y="59"/>
                      <a:pt x="220" y="59"/>
                    </a:cubicBezTo>
                    <a:cubicBezTo>
                      <a:pt x="218" y="62"/>
                      <a:pt x="216" y="65"/>
                      <a:pt x="216" y="68"/>
                    </a:cubicBezTo>
                    <a:cubicBezTo>
                      <a:pt x="216" y="71"/>
                      <a:pt x="217" y="73"/>
                      <a:pt x="219" y="76"/>
                    </a:cubicBezTo>
                    <a:cubicBezTo>
                      <a:pt x="219" y="76"/>
                      <a:pt x="219" y="76"/>
                      <a:pt x="219" y="76"/>
                    </a:cubicBezTo>
                    <a:cubicBezTo>
                      <a:pt x="222" y="79"/>
                      <a:pt x="222" y="79"/>
                      <a:pt x="222" y="79"/>
                    </a:cubicBezTo>
                    <a:cubicBezTo>
                      <a:pt x="223" y="78"/>
                      <a:pt x="223" y="78"/>
                      <a:pt x="223" y="78"/>
                    </a:cubicBezTo>
                    <a:cubicBezTo>
                      <a:pt x="222" y="77"/>
                      <a:pt x="222" y="77"/>
                      <a:pt x="222" y="77"/>
                    </a:cubicBezTo>
                    <a:cubicBezTo>
                      <a:pt x="221" y="78"/>
                      <a:pt x="220" y="78"/>
                      <a:pt x="218" y="78"/>
                    </a:cubicBezTo>
                    <a:cubicBezTo>
                      <a:pt x="217" y="78"/>
                      <a:pt x="217" y="78"/>
                      <a:pt x="216" y="78"/>
                    </a:cubicBezTo>
                    <a:cubicBezTo>
                      <a:pt x="214" y="78"/>
                      <a:pt x="212" y="78"/>
                      <a:pt x="210" y="79"/>
                    </a:cubicBezTo>
                    <a:cubicBezTo>
                      <a:pt x="208" y="79"/>
                      <a:pt x="206" y="81"/>
                      <a:pt x="206" y="84"/>
                    </a:cubicBezTo>
                    <a:cubicBezTo>
                      <a:pt x="205" y="84"/>
                      <a:pt x="205" y="84"/>
                      <a:pt x="205" y="84"/>
                    </a:cubicBezTo>
                    <a:cubicBezTo>
                      <a:pt x="206" y="84"/>
                      <a:pt x="206" y="84"/>
                      <a:pt x="206" y="84"/>
                    </a:cubicBezTo>
                    <a:cubicBezTo>
                      <a:pt x="207" y="87"/>
                      <a:pt x="209" y="89"/>
                      <a:pt x="210" y="90"/>
                    </a:cubicBezTo>
                    <a:cubicBezTo>
                      <a:pt x="211" y="92"/>
                      <a:pt x="212" y="92"/>
                      <a:pt x="212" y="95"/>
                    </a:cubicBezTo>
                    <a:cubicBezTo>
                      <a:pt x="212" y="97"/>
                      <a:pt x="212" y="97"/>
                      <a:pt x="212" y="97"/>
                    </a:cubicBezTo>
                    <a:cubicBezTo>
                      <a:pt x="214" y="96"/>
                      <a:pt x="214" y="96"/>
                      <a:pt x="214" y="96"/>
                    </a:cubicBezTo>
                    <a:cubicBezTo>
                      <a:pt x="214" y="96"/>
                      <a:pt x="214" y="96"/>
                      <a:pt x="215" y="96"/>
                    </a:cubicBezTo>
                    <a:cubicBezTo>
                      <a:pt x="216" y="96"/>
                      <a:pt x="216" y="96"/>
                      <a:pt x="217" y="97"/>
                    </a:cubicBezTo>
                    <a:cubicBezTo>
                      <a:pt x="218" y="98"/>
                      <a:pt x="218" y="99"/>
                      <a:pt x="219" y="101"/>
                    </a:cubicBezTo>
                    <a:cubicBezTo>
                      <a:pt x="219" y="102"/>
                      <a:pt x="220" y="102"/>
                      <a:pt x="221" y="103"/>
                    </a:cubicBezTo>
                    <a:cubicBezTo>
                      <a:pt x="221" y="104"/>
                      <a:pt x="222" y="104"/>
                      <a:pt x="224" y="104"/>
                    </a:cubicBezTo>
                    <a:cubicBezTo>
                      <a:pt x="224" y="104"/>
                      <a:pt x="224" y="104"/>
                      <a:pt x="224" y="104"/>
                    </a:cubicBezTo>
                    <a:cubicBezTo>
                      <a:pt x="224" y="103"/>
                      <a:pt x="224" y="103"/>
                      <a:pt x="224" y="103"/>
                    </a:cubicBezTo>
                    <a:cubicBezTo>
                      <a:pt x="223" y="103"/>
                      <a:pt x="223" y="103"/>
                      <a:pt x="223" y="103"/>
                    </a:cubicBezTo>
                    <a:cubicBezTo>
                      <a:pt x="223" y="104"/>
                      <a:pt x="223" y="105"/>
                      <a:pt x="223" y="105"/>
                    </a:cubicBezTo>
                    <a:cubicBezTo>
                      <a:pt x="223" y="106"/>
                      <a:pt x="223" y="108"/>
                      <a:pt x="222" y="109"/>
                    </a:cubicBezTo>
                    <a:cubicBezTo>
                      <a:pt x="221" y="111"/>
                      <a:pt x="220" y="113"/>
                      <a:pt x="220" y="115"/>
                    </a:cubicBezTo>
                    <a:cubicBezTo>
                      <a:pt x="220" y="116"/>
                      <a:pt x="221" y="118"/>
                      <a:pt x="222" y="119"/>
                    </a:cubicBezTo>
                    <a:cubicBezTo>
                      <a:pt x="222" y="120"/>
                      <a:pt x="222" y="120"/>
                      <a:pt x="222" y="120"/>
                    </a:cubicBezTo>
                    <a:cubicBezTo>
                      <a:pt x="222" y="120"/>
                      <a:pt x="222" y="120"/>
                      <a:pt x="222" y="120"/>
                    </a:cubicBezTo>
                    <a:cubicBezTo>
                      <a:pt x="226" y="121"/>
                      <a:pt x="230" y="125"/>
                      <a:pt x="233" y="128"/>
                    </a:cubicBezTo>
                    <a:cubicBezTo>
                      <a:pt x="237" y="132"/>
                      <a:pt x="241" y="135"/>
                      <a:pt x="247" y="135"/>
                    </a:cubicBezTo>
                    <a:cubicBezTo>
                      <a:pt x="247" y="135"/>
                      <a:pt x="247" y="135"/>
                      <a:pt x="247" y="135"/>
                    </a:cubicBezTo>
                    <a:cubicBezTo>
                      <a:pt x="247" y="134"/>
                      <a:pt x="247" y="134"/>
                      <a:pt x="247" y="134"/>
                    </a:cubicBezTo>
                    <a:cubicBezTo>
                      <a:pt x="246" y="134"/>
                      <a:pt x="246" y="134"/>
                      <a:pt x="246" y="134"/>
                    </a:cubicBezTo>
                    <a:cubicBezTo>
                      <a:pt x="246" y="135"/>
                      <a:pt x="246" y="135"/>
                      <a:pt x="246" y="135"/>
                    </a:cubicBezTo>
                    <a:cubicBezTo>
                      <a:pt x="246" y="137"/>
                      <a:pt x="246" y="138"/>
                      <a:pt x="246" y="138"/>
                    </a:cubicBezTo>
                    <a:cubicBezTo>
                      <a:pt x="245" y="139"/>
                      <a:pt x="245" y="139"/>
                      <a:pt x="244" y="139"/>
                    </a:cubicBezTo>
                    <a:cubicBezTo>
                      <a:pt x="243" y="139"/>
                      <a:pt x="243" y="139"/>
                      <a:pt x="243" y="139"/>
                    </a:cubicBezTo>
                    <a:cubicBezTo>
                      <a:pt x="243" y="139"/>
                      <a:pt x="243" y="139"/>
                      <a:pt x="243" y="139"/>
                    </a:cubicBezTo>
                    <a:cubicBezTo>
                      <a:pt x="243" y="139"/>
                      <a:pt x="243" y="139"/>
                      <a:pt x="243" y="139"/>
                    </a:cubicBezTo>
                    <a:cubicBezTo>
                      <a:pt x="241" y="139"/>
                      <a:pt x="240" y="138"/>
                      <a:pt x="238" y="138"/>
                    </a:cubicBezTo>
                    <a:cubicBezTo>
                      <a:pt x="237" y="137"/>
                      <a:pt x="235" y="137"/>
                      <a:pt x="234" y="137"/>
                    </a:cubicBezTo>
                    <a:cubicBezTo>
                      <a:pt x="233" y="137"/>
                      <a:pt x="232" y="137"/>
                      <a:pt x="231" y="137"/>
                    </a:cubicBezTo>
                    <a:cubicBezTo>
                      <a:pt x="231" y="137"/>
                      <a:pt x="231" y="137"/>
                      <a:pt x="231" y="137"/>
                    </a:cubicBezTo>
                    <a:cubicBezTo>
                      <a:pt x="231" y="137"/>
                      <a:pt x="231" y="137"/>
                      <a:pt x="231" y="137"/>
                    </a:cubicBezTo>
                    <a:cubicBezTo>
                      <a:pt x="230" y="138"/>
                      <a:pt x="229" y="140"/>
                      <a:pt x="228" y="141"/>
                    </a:cubicBezTo>
                    <a:cubicBezTo>
                      <a:pt x="228" y="141"/>
                      <a:pt x="228" y="142"/>
                      <a:pt x="228" y="142"/>
                    </a:cubicBezTo>
                    <a:cubicBezTo>
                      <a:pt x="227" y="142"/>
                      <a:pt x="227" y="142"/>
                      <a:pt x="227" y="142"/>
                    </a:cubicBezTo>
                    <a:cubicBezTo>
                      <a:pt x="227" y="142"/>
                      <a:pt x="226" y="142"/>
                      <a:pt x="225" y="142"/>
                    </a:cubicBezTo>
                    <a:cubicBezTo>
                      <a:pt x="224" y="143"/>
                      <a:pt x="224" y="143"/>
                      <a:pt x="224" y="143"/>
                    </a:cubicBezTo>
                    <a:cubicBezTo>
                      <a:pt x="225" y="142"/>
                      <a:pt x="225" y="142"/>
                      <a:pt x="225" y="142"/>
                    </a:cubicBezTo>
                    <a:cubicBezTo>
                      <a:pt x="225" y="142"/>
                      <a:pt x="225" y="141"/>
                      <a:pt x="224" y="141"/>
                    </a:cubicBezTo>
                    <a:cubicBezTo>
                      <a:pt x="224" y="141"/>
                      <a:pt x="223" y="141"/>
                      <a:pt x="223" y="141"/>
                    </a:cubicBezTo>
                    <a:cubicBezTo>
                      <a:pt x="222" y="141"/>
                      <a:pt x="221" y="141"/>
                      <a:pt x="221" y="141"/>
                    </a:cubicBezTo>
                    <a:cubicBezTo>
                      <a:pt x="221" y="141"/>
                      <a:pt x="221" y="141"/>
                      <a:pt x="221" y="141"/>
                    </a:cubicBezTo>
                    <a:cubicBezTo>
                      <a:pt x="220" y="141"/>
                      <a:pt x="220" y="141"/>
                      <a:pt x="220" y="141"/>
                    </a:cubicBezTo>
                    <a:cubicBezTo>
                      <a:pt x="220" y="141"/>
                      <a:pt x="220" y="141"/>
                      <a:pt x="220" y="141"/>
                    </a:cubicBezTo>
                    <a:cubicBezTo>
                      <a:pt x="217" y="143"/>
                      <a:pt x="215" y="146"/>
                      <a:pt x="214" y="148"/>
                    </a:cubicBezTo>
                    <a:cubicBezTo>
                      <a:pt x="213" y="151"/>
                      <a:pt x="213" y="153"/>
                      <a:pt x="212" y="156"/>
                    </a:cubicBezTo>
                    <a:cubicBezTo>
                      <a:pt x="212" y="157"/>
                      <a:pt x="212" y="157"/>
                      <a:pt x="212" y="157"/>
                    </a:cubicBezTo>
                    <a:cubicBezTo>
                      <a:pt x="213" y="157"/>
                      <a:pt x="213" y="157"/>
                      <a:pt x="213" y="157"/>
                    </a:cubicBezTo>
                    <a:cubicBezTo>
                      <a:pt x="214" y="158"/>
                      <a:pt x="214" y="158"/>
                      <a:pt x="214" y="159"/>
                    </a:cubicBezTo>
                    <a:cubicBezTo>
                      <a:pt x="215" y="159"/>
                      <a:pt x="215" y="159"/>
                      <a:pt x="215" y="160"/>
                    </a:cubicBezTo>
                    <a:cubicBezTo>
                      <a:pt x="215" y="161"/>
                      <a:pt x="214" y="163"/>
                      <a:pt x="213" y="164"/>
                    </a:cubicBezTo>
                    <a:cubicBezTo>
                      <a:pt x="212" y="166"/>
                      <a:pt x="211" y="168"/>
                      <a:pt x="211" y="171"/>
                    </a:cubicBezTo>
                    <a:cubicBezTo>
                      <a:pt x="211" y="173"/>
                      <a:pt x="212" y="175"/>
                      <a:pt x="215" y="177"/>
                    </a:cubicBezTo>
                    <a:cubicBezTo>
                      <a:pt x="215" y="176"/>
                      <a:pt x="215" y="176"/>
                      <a:pt x="215" y="176"/>
                    </a:cubicBezTo>
                    <a:cubicBezTo>
                      <a:pt x="214" y="176"/>
                      <a:pt x="214" y="176"/>
                      <a:pt x="214" y="176"/>
                    </a:cubicBezTo>
                    <a:cubicBezTo>
                      <a:pt x="214" y="177"/>
                      <a:pt x="213" y="177"/>
                      <a:pt x="212" y="178"/>
                    </a:cubicBezTo>
                    <a:cubicBezTo>
                      <a:pt x="210" y="180"/>
                      <a:pt x="205" y="181"/>
                      <a:pt x="201" y="182"/>
                    </a:cubicBezTo>
                    <a:cubicBezTo>
                      <a:pt x="200" y="182"/>
                      <a:pt x="200" y="182"/>
                      <a:pt x="200" y="182"/>
                    </a:cubicBezTo>
                    <a:cubicBezTo>
                      <a:pt x="200" y="182"/>
                      <a:pt x="200" y="182"/>
                      <a:pt x="200" y="182"/>
                    </a:cubicBezTo>
                    <a:cubicBezTo>
                      <a:pt x="197" y="185"/>
                      <a:pt x="195" y="190"/>
                      <a:pt x="193" y="193"/>
                    </a:cubicBezTo>
                    <a:cubicBezTo>
                      <a:pt x="192" y="195"/>
                      <a:pt x="191" y="197"/>
                      <a:pt x="190" y="198"/>
                    </a:cubicBezTo>
                    <a:cubicBezTo>
                      <a:pt x="189" y="199"/>
                      <a:pt x="187" y="200"/>
                      <a:pt x="185" y="200"/>
                    </a:cubicBezTo>
                    <a:cubicBezTo>
                      <a:pt x="184" y="200"/>
                      <a:pt x="184" y="200"/>
                      <a:pt x="184" y="200"/>
                    </a:cubicBezTo>
                    <a:cubicBezTo>
                      <a:pt x="184" y="200"/>
                      <a:pt x="184" y="200"/>
                      <a:pt x="184" y="200"/>
                    </a:cubicBezTo>
                    <a:cubicBezTo>
                      <a:pt x="183" y="200"/>
                      <a:pt x="183" y="200"/>
                      <a:pt x="183" y="200"/>
                    </a:cubicBezTo>
                    <a:cubicBezTo>
                      <a:pt x="182" y="201"/>
                      <a:pt x="181" y="203"/>
                      <a:pt x="180" y="204"/>
                    </a:cubicBezTo>
                    <a:cubicBezTo>
                      <a:pt x="179" y="206"/>
                      <a:pt x="178" y="208"/>
                      <a:pt x="178" y="210"/>
                    </a:cubicBezTo>
                    <a:cubicBezTo>
                      <a:pt x="178" y="211"/>
                      <a:pt x="178" y="212"/>
                      <a:pt x="179" y="214"/>
                    </a:cubicBezTo>
                    <a:cubicBezTo>
                      <a:pt x="180" y="213"/>
                      <a:pt x="180" y="213"/>
                      <a:pt x="180" y="213"/>
                    </a:cubicBezTo>
                    <a:cubicBezTo>
                      <a:pt x="179" y="214"/>
                      <a:pt x="179" y="214"/>
                      <a:pt x="179" y="214"/>
                    </a:cubicBezTo>
                    <a:cubicBezTo>
                      <a:pt x="179" y="214"/>
                      <a:pt x="180" y="215"/>
                      <a:pt x="180" y="215"/>
                    </a:cubicBezTo>
                    <a:cubicBezTo>
                      <a:pt x="181" y="216"/>
                      <a:pt x="181" y="216"/>
                      <a:pt x="182" y="216"/>
                    </a:cubicBezTo>
                    <a:cubicBezTo>
                      <a:pt x="183" y="216"/>
                      <a:pt x="185" y="215"/>
                      <a:pt x="186" y="215"/>
                    </a:cubicBezTo>
                    <a:cubicBezTo>
                      <a:pt x="186" y="215"/>
                      <a:pt x="186" y="215"/>
                      <a:pt x="186" y="215"/>
                    </a:cubicBezTo>
                    <a:cubicBezTo>
                      <a:pt x="186" y="214"/>
                      <a:pt x="186" y="214"/>
                      <a:pt x="186" y="214"/>
                    </a:cubicBezTo>
                    <a:cubicBezTo>
                      <a:pt x="185" y="214"/>
                      <a:pt x="185" y="214"/>
                      <a:pt x="185" y="214"/>
                    </a:cubicBezTo>
                    <a:cubicBezTo>
                      <a:pt x="184" y="217"/>
                      <a:pt x="184" y="222"/>
                      <a:pt x="183" y="226"/>
                    </a:cubicBezTo>
                    <a:cubicBezTo>
                      <a:pt x="183" y="228"/>
                      <a:pt x="182" y="229"/>
                      <a:pt x="181" y="230"/>
                    </a:cubicBezTo>
                    <a:cubicBezTo>
                      <a:pt x="180" y="231"/>
                      <a:pt x="179" y="232"/>
                      <a:pt x="176" y="233"/>
                    </a:cubicBezTo>
                    <a:cubicBezTo>
                      <a:pt x="176" y="233"/>
                      <a:pt x="176" y="233"/>
                      <a:pt x="176" y="233"/>
                    </a:cubicBezTo>
                    <a:cubicBezTo>
                      <a:pt x="176" y="233"/>
                      <a:pt x="176" y="233"/>
                      <a:pt x="176" y="233"/>
                    </a:cubicBezTo>
                    <a:cubicBezTo>
                      <a:pt x="175" y="234"/>
                      <a:pt x="175" y="234"/>
                      <a:pt x="175" y="235"/>
                    </a:cubicBezTo>
                    <a:cubicBezTo>
                      <a:pt x="175" y="237"/>
                      <a:pt x="176" y="238"/>
                      <a:pt x="177" y="239"/>
                    </a:cubicBezTo>
                    <a:cubicBezTo>
                      <a:pt x="178" y="240"/>
                      <a:pt x="179" y="241"/>
                      <a:pt x="179" y="242"/>
                    </a:cubicBezTo>
                    <a:cubicBezTo>
                      <a:pt x="180" y="241"/>
                      <a:pt x="180" y="241"/>
                      <a:pt x="180" y="241"/>
                    </a:cubicBezTo>
                    <a:cubicBezTo>
                      <a:pt x="180" y="240"/>
                      <a:pt x="180" y="240"/>
                      <a:pt x="180" y="240"/>
                    </a:cubicBezTo>
                    <a:cubicBezTo>
                      <a:pt x="178" y="240"/>
                      <a:pt x="176" y="241"/>
                      <a:pt x="174" y="242"/>
                    </a:cubicBezTo>
                    <a:cubicBezTo>
                      <a:pt x="172" y="244"/>
                      <a:pt x="170" y="247"/>
                      <a:pt x="169" y="249"/>
                    </a:cubicBezTo>
                    <a:cubicBezTo>
                      <a:pt x="167" y="251"/>
                      <a:pt x="165" y="252"/>
                      <a:pt x="162" y="252"/>
                    </a:cubicBezTo>
                    <a:cubicBezTo>
                      <a:pt x="161" y="252"/>
                      <a:pt x="161" y="252"/>
                      <a:pt x="161" y="252"/>
                    </a:cubicBezTo>
                    <a:cubicBezTo>
                      <a:pt x="161" y="253"/>
                      <a:pt x="161" y="253"/>
                      <a:pt x="161" y="253"/>
                    </a:cubicBezTo>
                    <a:cubicBezTo>
                      <a:pt x="162" y="252"/>
                      <a:pt x="162" y="252"/>
                      <a:pt x="162" y="252"/>
                    </a:cubicBezTo>
                    <a:cubicBezTo>
                      <a:pt x="161" y="251"/>
                      <a:pt x="159" y="251"/>
                      <a:pt x="158" y="251"/>
                    </a:cubicBezTo>
                    <a:cubicBezTo>
                      <a:pt x="155" y="251"/>
                      <a:pt x="153" y="253"/>
                      <a:pt x="151" y="254"/>
                    </a:cubicBezTo>
                    <a:cubicBezTo>
                      <a:pt x="150" y="255"/>
                      <a:pt x="149" y="256"/>
                      <a:pt x="148" y="256"/>
                    </a:cubicBezTo>
                    <a:cubicBezTo>
                      <a:pt x="147" y="257"/>
                      <a:pt x="146" y="257"/>
                      <a:pt x="146" y="257"/>
                    </a:cubicBezTo>
                    <a:cubicBezTo>
                      <a:pt x="145" y="257"/>
                      <a:pt x="145" y="257"/>
                      <a:pt x="145" y="256"/>
                    </a:cubicBezTo>
                    <a:cubicBezTo>
                      <a:pt x="144" y="255"/>
                      <a:pt x="144" y="254"/>
                      <a:pt x="143" y="252"/>
                    </a:cubicBezTo>
                    <a:cubicBezTo>
                      <a:pt x="142" y="252"/>
                      <a:pt x="142" y="252"/>
                      <a:pt x="142" y="252"/>
                    </a:cubicBezTo>
                    <a:cubicBezTo>
                      <a:pt x="143" y="253"/>
                      <a:pt x="143" y="253"/>
                      <a:pt x="143" y="253"/>
                    </a:cubicBezTo>
                    <a:cubicBezTo>
                      <a:pt x="144" y="251"/>
                      <a:pt x="146" y="250"/>
                      <a:pt x="147" y="249"/>
                    </a:cubicBezTo>
                    <a:cubicBezTo>
                      <a:pt x="148" y="248"/>
                      <a:pt x="149" y="247"/>
                      <a:pt x="149" y="247"/>
                    </a:cubicBezTo>
                    <a:cubicBezTo>
                      <a:pt x="150" y="246"/>
                      <a:pt x="150" y="245"/>
                      <a:pt x="150" y="244"/>
                    </a:cubicBezTo>
                    <a:cubicBezTo>
                      <a:pt x="150" y="243"/>
                      <a:pt x="150" y="242"/>
                      <a:pt x="148" y="241"/>
                    </a:cubicBezTo>
                    <a:cubicBezTo>
                      <a:pt x="147" y="240"/>
                      <a:pt x="146" y="240"/>
                      <a:pt x="144" y="239"/>
                    </a:cubicBezTo>
                    <a:cubicBezTo>
                      <a:pt x="143" y="239"/>
                      <a:pt x="143" y="239"/>
                      <a:pt x="143" y="239"/>
                    </a:cubicBezTo>
                    <a:cubicBezTo>
                      <a:pt x="143" y="239"/>
                      <a:pt x="143" y="239"/>
                      <a:pt x="143" y="239"/>
                    </a:cubicBezTo>
                    <a:cubicBezTo>
                      <a:pt x="141" y="239"/>
                      <a:pt x="140" y="239"/>
                      <a:pt x="138" y="239"/>
                    </a:cubicBezTo>
                    <a:cubicBezTo>
                      <a:pt x="137" y="239"/>
                      <a:pt x="137" y="239"/>
                      <a:pt x="136" y="239"/>
                    </a:cubicBezTo>
                    <a:cubicBezTo>
                      <a:pt x="135" y="238"/>
                      <a:pt x="135" y="238"/>
                      <a:pt x="134" y="237"/>
                    </a:cubicBezTo>
                    <a:cubicBezTo>
                      <a:pt x="134" y="237"/>
                      <a:pt x="134" y="237"/>
                      <a:pt x="134" y="237"/>
                    </a:cubicBezTo>
                    <a:cubicBezTo>
                      <a:pt x="124" y="240"/>
                      <a:pt x="124" y="240"/>
                      <a:pt x="124" y="240"/>
                    </a:cubicBezTo>
                    <a:cubicBezTo>
                      <a:pt x="124" y="241"/>
                      <a:pt x="124" y="241"/>
                      <a:pt x="124" y="241"/>
                    </a:cubicBezTo>
                    <a:cubicBezTo>
                      <a:pt x="125" y="241"/>
                      <a:pt x="125" y="241"/>
                      <a:pt x="125" y="241"/>
                    </a:cubicBezTo>
                    <a:cubicBezTo>
                      <a:pt x="125" y="240"/>
                      <a:pt x="125" y="239"/>
                      <a:pt x="125" y="238"/>
                    </a:cubicBezTo>
                    <a:cubicBezTo>
                      <a:pt x="126" y="237"/>
                      <a:pt x="125" y="236"/>
                      <a:pt x="124" y="235"/>
                    </a:cubicBezTo>
                    <a:cubicBezTo>
                      <a:pt x="122" y="234"/>
                      <a:pt x="120" y="234"/>
                      <a:pt x="119" y="234"/>
                    </a:cubicBezTo>
                    <a:cubicBezTo>
                      <a:pt x="118" y="234"/>
                      <a:pt x="117" y="234"/>
                      <a:pt x="117" y="234"/>
                    </a:cubicBezTo>
                    <a:cubicBezTo>
                      <a:pt x="116" y="234"/>
                      <a:pt x="116" y="233"/>
                      <a:pt x="116" y="233"/>
                    </a:cubicBezTo>
                    <a:cubicBezTo>
                      <a:pt x="116" y="233"/>
                      <a:pt x="116" y="233"/>
                      <a:pt x="116" y="233"/>
                    </a:cubicBezTo>
                    <a:cubicBezTo>
                      <a:pt x="115" y="233"/>
                      <a:pt x="115" y="233"/>
                      <a:pt x="115" y="233"/>
                    </a:cubicBezTo>
                    <a:cubicBezTo>
                      <a:pt x="113" y="232"/>
                      <a:pt x="112" y="232"/>
                      <a:pt x="110" y="231"/>
                    </a:cubicBezTo>
                    <a:cubicBezTo>
                      <a:pt x="109" y="231"/>
                      <a:pt x="107" y="230"/>
                      <a:pt x="106" y="230"/>
                    </a:cubicBezTo>
                    <a:cubicBezTo>
                      <a:pt x="105" y="230"/>
                      <a:pt x="103" y="231"/>
                      <a:pt x="102" y="232"/>
                    </a:cubicBezTo>
                    <a:cubicBezTo>
                      <a:pt x="101" y="233"/>
                      <a:pt x="101" y="235"/>
                      <a:pt x="100" y="237"/>
                    </a:cubicBezTo>
                    <a:cubicBezTo>
                      <a:pt x="101" y="237"/>
                      <a:pt x="101" y="237"/>
                      <a:pt x="101" y="237"/>
                    </a:cubicBezTo>
                    <a:cubicBezTo>
                      <a:pt x="101" y="236"/>
                      <a:pt x="101" y="236"/>
                      <a:pt x="101" y="236"/>
                    </a:cubicBezTo>
                    <a:cubicBezTo>
                      <a:pt x="99" y="238"/>
                      <a:pt x="98" y="238"/>
                      <a:pt x="97" y="238"/>
                    </a:cubicBezTo>
                    <a:cubicBezTo>
                      <a:pt x="94" y="238"/>
                      <a:pt x="91" y="237"/>
                      <a:pt x="88" y="237"/>
                    </a:cubicBezTo>
                    <a:cubicBezTo>
                      <a:pt x="87" y="237"/>
                      <a:pt x="87" y="237"/>
                      <a:pt x="86" y="237"/>
                    </a:cubicBezTo>
                    <a:cubicBezTo>
                      <a:pt x="86" y="237"/>
                      <a:pt x="86" y="237"/>
                      <a:pt x="86" y="237"/>
                    </a:cubicBezTo>
                    <a:cubicBezTo>
                      <a:pt x="76" y="241"/>
                      <a:pt x="76" y="241"/>
                      <a:pt x="76" y="241"/>
                    </a:cubicBezTo>
                    <a:cubicBezTo>
                      <a:pt x="76" y="242"/>
                      <a:pt x="76" y="242"/>
                      <a:pt x="76" y="242"/>
                    </a:cubicBezTo>
                    <a:cubicBezTo>
                      <a:pt x="77" y="241"/>
                      <a:pt x="77" y="241"/>
                      <a:pt x="77" y="241"/>
                    </a:cubicBezTo>
                    <a:cubicBezTo>
                      <a:pt x="76" y="239"/>
                      <a:pt x="76" y="235"/>
                      <a:pt x="76" y="231"/>
                    </a:cubicBezTo>
                    <a:cubicBezTo>
                      <a:pt x="75" y="230"/>
                      <a:pt x="75" y="228"/>
                      <a:pt x="74" y="226"/>
                    </a:cubicBezTo>
                    <a:cubicBezTo>
                      <a:pt x="73" y="225"/>
                      <a:pt x="71" y="224"/>
                      <a:pt x="69" y="223"/>
                    </a:cubicBezTo>
                    <a:cubicBezTo>
                      <a:pt x="68" y="223"/>
                      <a:pt x="68" y="223"/>
                      <a:pt x="68" y="223"/>
                    </a:cubicBezTo>
                    <a:cubicBezTo>
                      <a:pt x="68" y="223"/>
                      <a:pt x="68" y="223"/>
                      <a:pt x="68" y="223"/>
                    </a:cubicBezTo>
                    <a:cubicBezTo>
                      <a:pt x="66" y="223"/>
                      <a:pt x="64" y="225"/>
                      <a:pt x="62" y="225"/>
                    </a:cubicBezTo>
                    <a:cubicBezTo>
                      <a:pt x="60" y="226"/>
                      <a:pt x="58" y="227"/>
                      <a:pt x="57" y="227"/>
                    </a:cubicBezTo>
                    <a:cubicBezTo>
                      <a:pt x="56" y="227"/>
                      <a:pt x="55" y="227"/>
                      <a:pt x="54" y="226"/>
                    </a:cubicBezTo>
                    <a:cubicBezTo>
                      <a:pt x="53" y="226"/>
                      <a:pt x="53" y="226"/>
                      <a:pt x="53" y="226"/>
                    </a:cubicBezTo>
                    <a:cubicBezTo>
                      <a:pt x="53" y="226"/>
                      <a:pt x="53" y="226"/>
                      <a:pt x="53" y="226"/>
                    </a:cubicBezTo>
                    <a:cubicBezTo>
                      <a:pt x="48" y="226"/>
                      <a:pt x="46" y="227"/>
                      <a:pt x="41" y="228"/>
                    </a:cubicBezTo>
                    <a:cubicBezTo>
                      <a:pt x="41" y="229"/>
                      <a:pt x="41" y="229"/>
                      <a:pt x="41" y="229"/>
                    </a:cubicBezTo>
                    <a:cubicBezTo>
                      <a:pt x="42" y="228"/>
                      <a:pt x="42" y="228"/>
                      <a:pt x="42" y="228"/>
                    </a:cubicBezTo>
                    <a:cubicBezTo>
                      <a:pt x="41" y="227"/>
                      <a:pt x="40" y="226"/>
                      <a:pt x="39" y="225"/>
                    </a:cubicBezTo>
                    <a:cubicBezTo>
                      <a:pt x="38" y="224"/>
                      <a:pt x="37" y="223"/>
                      <a:pt x="36" y="223"/>
                    </a:cubicBezTo>
                    <a:cubicBezTo>
                      <a:pt x="35" y="223"/>
                      <a:pt x="35" y="223"/>
                      <a:pt x="35" y="223"/>
                    </a:cubicBezTo>
                    <a:cubicBezTo>
                      <a:pt x="35" y="224"/>
                      <a:pt x="35" y="224"/>
                      <a:pt x="35" y="224"/>
                    </a:cubicBezTo>
                    <a:cubicBezTo>
                      <a:pt x="36" y="224"/>
                      <a:pt x="36" y="224"/>
                      <a:pt x="36" y="224"/>
                    </a:cubicBezTo>
                    <a:cubicBezTo>
                      <a:pt x="37" y="223"/>
                      <a:pt x="37" y="222"/>
                      <a:pt x="37" y="221"/>
                    </a:cubicBezTo>
                    <a:cubicBezTo>
                      <a:pt x="37" y="218"/>
                      <a:pt x="35" y="215"/>
                      <a:pt x="33" y="212"/>
                    </a:cubicBezTo>
                    <a:cubicBezTo>
                      <a:pt x="31" y="210"/>
                      <a:pt x="29" y="207"/>
                      <a:pt x="29" y="206"/>
                    </a:cubicBezTo>
                    <a:cubicBezTo>
                      <a:pt x="29" y="205"/>
                      <a:pt x="29" y="204"/>
                      <a:pt x="30" y="204"/>
                    </a:cubicBezTo>
                    <a:cubicBezTo>
                      <a:pt x="31" y="203"/>
                      <a:pt x="32" y="202"/>
                      <a:pt x="34" y="201"/>
                    </a:cubicBezTo>
                    <a:cubicBezTo>
                      <a:pt x="35" y="201"/>
                      <a:pt x="35" y="201"/>
                      <a:pt x="35" y="201"/>
                    </a:cubicBezTo>
                    <a:cubicBezTo>
                      <a:pt x="35" y="200"/>
                      <a:pt x="35" y="200"/>
                      <a:pt x="35" y="200"/>
                    </a:cubicBezTo>
                    <a:cubicBezTo>
                      <a:pt x="36" y="199"/>
                      <a:pt x="36" y="197"/>
                      <a:pt x="36" y="195"/>
                    </a:cubicBezTo>
                    <a:cubicBezTo>
                      <a:pt x="36" y="193"/>
                      <a:pt x="36" y="192"/>
                      <a:pt x="35" y="190"/>
                    </a:cubicBezTo>
                    <a:cubicBezTo>
                      <a:pt x="34" y="189"/>
                      <a:pt x="33" y="188"/>
                      <a:pt x="31" y="187"/>
                    </a:cubicBezTo>
                    <a:cubicBezTo>
                      <a:pt x="31" y="187"/>
                      <a:pt x="31" y="187"/>
                      <a:pt x="31" y="187"/>
                    </a:cubicBezTo>
                    <a:cubicBezTo>
                      <a:pt x="31" y="187"/>
                      <a:pt x="31" y="187"/>
                      <a:pt x="31" y="187"/>
                    </a:cubicBezTo>
                    <a:cubicBezTo>
                      <a:pt x="27" y="188"/>
                      <a:pt x="22" y="188"/>
                      <a:pt x="18" y="190"/>
                    </a:cubicBezTo>
                    <a:cubicBezTo>
                      <a:pt x="18" y="191"/>
                      <a:pt x="18" y="191"/>
                      <a:pt x="18" y="191"/>
                    </a:cubicBezTo>
                    <a:cubicBezTo>
                      <a:pt x="19" y="190"/>
                      <a:pt x="19" y="190"/>
                      <a:pt x="19" y="190"/>
                    </a:cubicBezTo>
                    <a:cubicBezTo>
                      <a:pt x="19" y="190"/>
                      <a:pt x="19" y="189"/>
                      <a:pt x="19" y="188"/>
                    </a:cubicBezTo>
                    <a:cubicBezTo>
                      <a:pt x="19" y="186"/>
                      <a:pt x="20" y="184"/>
                      <a:pt x="20" y="182"/>
                    </a:cubicBezTo>
                    <a:cubicBezTo>
                      <a:pt x="20" y="180"/>
                      <a:pt x="19" y="179"/>
                      <a:pt x="18" y="178"/>
                    </a:cubicBezTo>
                    <a:cubicBezTo>
                      <a:pt x="18" y="178"/>
                      <a:pt x="18" y="178"/>
                      <a:pt x="18" y="178"/>
                    </a:cubicBezTo>
                    <a:cubicBezTo>
                      <a:pt x="18" y="178"/>
                      <a:pt x="18" y="178"/>
                      <a:pt x="18" y="178"/>
                    </a:cubicBezTo>
                    <a:cubicBezTo>
                      <a:pt x="16" y="177"/>
                      <a:pt x="15" y="177"/>
                      <a:pt x="14" y="176"/>
                    </a:cubicBezTo>
                    <a:cubicBezTo>
                      <a:pt x="13" y="175"/>
                      <a:pt x="12" y="174"/>
                      <a:pt x="11" y="172"/>
                    </a:cubicBezTo>
                    <a:cubicBezTo>
                      <a:pt x="11" y="170"/>
                      <a:pt x="10" y="168"/>
                      <a:pt x="9" y="166"/>
                    </a:cubicBezTo>
                    <a:cubicBezTo>
                      <a:pt x="8" y="166"/>
                      <a:pt x="8" y="166"/>
                      <a:pt x="8" y="166"/>
                    </a:cubicBezTo>
                    <a:cubicBezTo>
                      <a:pt x="8" y="167"/>
                      <a:pt x="8" y="167"/>
                      <a:pt x="8" y="167"/>
                    </a:cubicBezTo>
                    <a:cubicBezTo>
                      <a:pt x="9" y="167"/>
                      <a:pt x="9" y="167"/>
                      <a:pt x="9" y="167"/>
                    </a:cubicBezTo>
                    <a:cubicBezTo>
                      <a:pt x="11" y="167"/>
                      <a:pt x="12" y="166"/>
                      <a:pt x="14" y="165"/>
                    </a:cubicBezTo>
                    <a:cubicBezTo>
                      <a:pt x="14" y="164"/>
                      <a:pt x="15" y="164"/>
                      <a:pt x="15" y="163"/>
                    </a:cubicBezTo>
                    <a:cubicBezTo>
                      <a:pt x="16" y="163"/>
                      <a:pt x="16" y="163"/>
                      <a:pt x="16" y="163"/>
                    </a:cubicBezTo>
                    <a:cubicBezTo>
                      <a:pt x="17" y="162"/>
                      <a:pt x="17" y="162"/>
                      <a:pt x="17" y="162"/>
                    </a:cubicBezTo>
                    <a:cubicBezTo>
                      <a:pt x="17" y="162"/>
                      <a:pt x="17" y="162"/>
                      <a:pt x="17" y="162"/>
                    </a:cubicBezTo>
                    <a:cubicBezTo>
                      <a:pt x="18" y="161"/>
                      <a:pt x="18" y="160"/>
                      <a:pt x="18" y="159"/>
                    </a:cubicBezTo>
                    <a:cubicBezTo>
                      <a:pt x="18" y="158"/>
                      <a:pt x="17" y="157"/>
                      <a:pt x="17" y="156"/>
                    </a:cubicBezTo>
                    <a:cubicBezTo>
                      <a:pt x="17" y="155"/>
                      <a:pt x="16" y="155"/>
                      <a:pt x="16" y="154"/>
                    </a:cubicBezTo>
                    <a:cubicBezTo>
                      <a:pt x="16" y="154"/>
                      <a:pt x="16" y="154"/>
                      <a:pt x="16" y="154"/>
                    </a:cubicBezTo>
                    <a:cubicBezTo>
                      <a:pt x="16" y="153"/>
                      <a:pt x="16" y="153"/>
                      <a:pt x="16" y="153"/>
                    </a:cubicBezTo>
                    <a:cubicBezTo>
                      <a:pt x="15" y="152"/>
                      <a:pt x="13" y="152"/>
                      <a:pt x="12" y="152"/>
                    </a:cubicBezTo>
                    <a:cubicBezTo>
                      <a:pt x="11" y="152"/>
                      <a:pt x="10" y="152"/>
                      <a:pt x="9" y="152"/>
                    </a:cubicBezTo>
                    <a:cubicBezTo>
                      <a:pt x="8" y="152"/>
                      <a:pt x="8" y="152"/>
                      <a:pt x="7" y="152"/>
                    </a:cubicBezTo>
                    <a:cubicBezTo>
                      <a:pt x="7" y="151"/>
                      <a:pt x="6" y="151"/>
                      <a:pt x="6" y="150"/>
                    </a:cubicBezTo>
                    <a:cubicBezTo>
                      <a:pt x="5" y="151"/>
                      <a:pt x="5" y="151"/>
                      <a:pt x="5" y="151"/>
                    </a:cubicBezTo>
                    <a:cubicBezTo>
                      <a:pt x="6" y="151"/>
                      <a:pt x="6" y="151"/>
                      <a:pt x="6" y="151"/>
                    </a:cubicBezTo>
                    <a:cubicBezTo>
                      <a:pt x="7" y="150"/>
                      <a:pt x="7" y="149"/>
                      <a:pt x="7" y="148"/>
                    </a:cubicBezTo>
                    <a:cubicBezTo>
                      <a:pt x="7" y="144"/>
                      <a:pt x="4" y="141"/>
                      <a:pt x="2" y="138"/>
                    </a:cubicBezTo>
                    <a:cubicBezTo>
                      <a:pt x="1" y="139"/>
                      <a:pt x="1" y="139"/>
                      <a:pt x="1" y="139"/>
                    </a:cubicBezTo>
                    <a:cubicBezTo>
                      <a:pt x="3" y="139"/>
                      <a:pt x="3" y="139"/>
                      <a:pt x="3" y="139"/>
                    </a:cubicBezTo>
                    <a:cubicBezTo>
                      <a:pt x="3" y="133"/>
                      <a:pt x="5" y="128"/>
                      <a:pt x="10" y="123"/>
                    </a:cubicBezTo>
                    <a:cubicBezTo>
                      <a:pt x="14" y="118"/>
                      <a:pt x="19" y="114"/>
                      <a:pt x="25" y="111"/>
                    </a:cubicBezTo>
                    <a:cubicBezTo>
                      <a:pt x="24" y="110"/>
                      <a:pt x="24" y="110"/>
                      <a:pt x="24" y="110"/>
                    </a:cubicBezTo>
                    <a:cubicBezTo>
                      <a:pt x="24" y="111"/>
                      <a:pt x="24" y="111"/>
                      <a:pt x="24" y="111"/>
                    </a:cubicBezTo>
                    <a:cubicBezTo>
                      <a:pt x="24" y="112"/>
                      <a:pt x="25" y="113"/>
                      <a:pt x="25" y="114"/>
                    </a:cubicBezTo>
                    <a:cubicBezTo>
                      <a:pt x="26" y="116"/>
                      <a:pt x="26" y="118"/>
                      <a:pt x="26" y="120"/>
                    </a:cubicBezTo>
                    <a:cubicBezTo>
                      <a:pt x="27" y="121"/>
                      <a:pt x="27" y="122"/>
                      <a:pt x="28" y="123"/>
                    </a:cubicBezTo>
                    <a:cubicBezTo>
                      <a:pt x="29" y="124"/>
                      <a:pt x="30" y="124"/>
                      <a:pt x="31" y="124"/>
                    </a:cubicBezTo>
                    <a:cubicBezTo>
                      <a:pt x="32" y="124"/>
                      <a:pt x="34" y="124"/>
                      <a:pt x="35" y="124"/>
                    </a:cubicBezTo>
                    <a:cubicBezTo>
                      <a:pt x="35" y="124"/>
                      <a:pt x="35" y="124"/>
                      <a:pt x="35" y="124"/>
                    </a:cubicBezTo>
                    <a:cubicBezTo>
                      <a:pt x="36" y="123"/>
                      <a:pt x="36" y="123"/>
                      <a:pt x="36" y="123"/>
                    </a:cubicBezTo>
                    <a:cubicBezTo>
                      <a:pt x="37" y="122"/>
                      <a:pt x="39" y="121"/>
                      <a:pt x="41" y="121"/>
                    </a:cubicBezTo>
                    <a:cubicBezTo>
                      <a:pt x="42" y="121"/>
                      <a:pt x="42" y="121"/>
                      <a:pt x="43" y="121"/>
                    </a:cubicBezTo>
                    <a:cubicBezTo>
                      <a:pt x="43" y="120"/>
                      <a:pt x="43" y="120"/>
                      <a:pt x="43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122"/>
                      <a:pt x="43" y="123"/>
                      <a:pt x="44" y="123"/>
                    </a:cubicBezTo>
                    <a:cubicBezTo>
                      <a:pt x="45" y="124"/>
                      <a:pt x="46" y="124"/>
                      <a:pt x="48" y="124"/>
                    </a:cubicBezTo>
                    <a:cubicBezTo>
                      <a:pt x="49" y="125"/>
                      <a:pt x="50" y="125"/>
                      <a:pt x="51" y="125"/>
                    </a:cubicBezTo>
                    <a:cubicBezTo>
                      <a:pt x="51" y="125"/>
                      <a:pt x="51" y="125"/>
                      <a:pt x="51" y="125"/>
                    </a:cubicBezTo>
                    <a:cubicBezTo>
                      <a:pt x="51" y="125"/>
                      <a:pt x="51" y="125"/>
                      <a:pt x="51" y="125"/>
                    </a:cubicBezTo>
                    <a:cubicBezTo>
                      <a:pt x="53" y="125"/>
                      <a:pt x="54" y="127"/>
                      <a:pt x="56" y="128"/>
                    </a:cubicBezTo>
                    <a:cubicBezTo>
                      <a:pt x="58" y="130"/>
                      <a:pt x="60" y="131"/>
                      <a:pt x="62" y="131"/>
                    </a:cubicBezTo>
                    <a:cubicBezTo>
                      <a:pt x="63" y="131"/>
                      <a:pt x="65" y="131"/>
                      <a:pt x="66" y="130"/>
                    </a:cubicBezTo>
                    <a:cubicBezTo>
                      <a:pt x="65" y="129"/>
                      <a:pt x="65" y="129"/>
                      <a:pt x="65" y="129"/>
                    </a:cubicBezTo>
                    <a:cubicBezTo>
                      <a:pt x="66" y="130"/>
                      <a:pt x="66" y="130"/>
                      <a:pt x="66" y="130"/>
                    </a:cubicBezTo>
                    <a:cubicBezTo>
                      <a:pt x="68" y="129"/>
                      <a:pt x="69" y="126"/>
                      <a:pt x="69" y="124"/>
                    </a:cubicBezTo>
                    <a:cubicBezTo>
                      <a:pt x="69" y="122"/>
                      <a:pt x="69" y="121"/>
                      <a:pt x="68" y="119"/>
                    </a:cubicBezTo>
                    <a:cubicBezTo>
                      <a:pt x="68" y="119"/>
                      <a:pt x="68" y="119"/>
                      <a:pt x="68" y="119"/>
                    </a:cubicBezTo>
                    <a:cubicBezTo>
                      <a:pt x="68" y="119"/>
                      <a:pt x="68" y="119"/>
                      <a:pt x="68" y="119"/>
                    </a:cubicBezTo>
                    <a:cubicBezTo>
                      <a:pt x="66" y="118"/>
                      <a:pt x="65" y="117"/>
                      <a:pt x="64" y="115"/>
                    </a:cubicBezTo>
                    <a:cubicBezTo>
                      <a:pt x="63" y="114"/>
                      <a:pt x="62" y="113"/>
                      <a:pt x="62" y="112"/>
                    </a:cubicBezTo>
                    <a:cubicBezTo>
                      <a:pt x="62" y="112"/>
                      <a:pt x="62" y="111"/>
                      <a:pt x="62" y="111"/>
                    </a:cubicBezTo>
                    <a:cubicBezTo>
                      <a:pt x="61" y="110"/>
                      <a:pt x="61" y="110"/>
                      <a:pt x="61" y="110"/>
                    </a:cubicBezTo>
                    <a:cubicBezTo>
                      <a:pt x="62" y="111"/>
                      <a:pt x="62" y="111"/>
                      <a:pt x="62" y="111"/>
                    </a:cubicBezTo>
                    <a:cubicBezTo>
                      <a:pt x="65" y="110"/>
                      <a:pt x="66" y="107"/>
                      <a:pt x="68" y="104"/>
                    </a:cubicBezTo>
                    <a:cubicBezTo>
                      <a:pt x="69" y="102"/>
                      <a:pt x="70" y="99"/>
                      <a:pt x="72" y="97"/>
                    </a:cubicBezTo>
                    <a:cubicBezTo>
                      <a:pt x="71" y="96"/>
                      <a:pt x="71" y="96"/>
                      <a:pt x="71" y="96"/>
                    </a:cubicBezTo>
                    <a:cubicBezTo>
                      <a:pt x="71" y="97"/>
                      <a:pt x="71" y="97"/>
                      <a:pt x="71" y="97"/>
                    </a:cubicBezTo>
                    <a:cubicBezTo>
                      <a:pt x="75" y="99"/>
                      <a:pt x="78" y="100"/>
                      <a:pt x="82" y="100"/>
                    </a:cubicBezTo>
                    <a:cubicBezTo>
                      <a:pt x="91" y="100"/>
                      <a:pt x="98" y="95"/>
                      <a:pt x="104" y="89"/>
                    </a:cubicBezTo>
                    <a:cubicBezTo>
                      <a:pt x="111" y="84"/>
                      <a:pt x="117" y="76"/>
                      <a:pt x="123" y="71"/>
                    </a:cubicBezTo>
                    <a:cubicBezTo>
                      <a:pt x="122" y="71"/>
                      <a:pt x="122" y="71"/>
                      <a:pt x="122" y="71"/>
                    </a:cubicBezTo>
                    <a:cubicBezTo>
                      <a:pt x="123" y="71"/>
                      <a:pt x="123" y="71"/>
                      <a:pt x="123" y="71"/>
                    </a:cubicBezTo>
                    <a:cubicBezTo>
                      <a:pt x="126" y="69"/>
                      <a:pt x="128" y="64"/>
                      <a:pt x="130" y="60"/>
                    </a:cubicBezTo>
                    <a:cubicBezTo>
                      <a:pt x="130" y="58"/>
                      <a:pt x="131" y="56"/>
                      <a:pt x="133" y="55"/>
                    </a:cubicBezTo>
                    <a:cubicBezTo>
                      <a:pt x="134" y="53"/>
                      <a:pt x="135" y="53"/>
                      <a:pt x="137" y="53"/>
                    </a:cubicBezTo>
                    <a:cubicBezTo>
                      <a:pt x="139" y="53"/>
                      <a:pt x="140" y="53"/>
                      <a:pt x="142" y="54"/>
                    </a:cubicBezTo>
                    <a:cubicBezTo>
                      <a:pt x="143" y="52"/>
                      <a:pt x="143" y="52"/>
                      <a:pt x="143" y="52"/>
                    </a:cubicBezTo>
                    <a:cubicBezTo>
                      <a:pt x="142" y="54"/>
                      <a:pt x="142" y="54"/>
                      <a:pt x="142" y="54"/>
                    </a:cubicBezTo>
                    <a:cubicBezTo>
                      <a:pt x="143" y="54"/>
                      <a:pt x="143" y="54"/>
                      <a:pt x="144" y="54"/>
                    </a:cubicBezTo>
                    <a:cubicBezTo>
                      <a:pt x="145" y="54"/>
                      <a:pt x="146" y="53"/>
                      <a:pt x="146" y="53"/>
                    </a:cubicBezTo>
                    <a:cubicBezTo>
                      <a:pt x="148" y="52"/>
                      <a:pt x="148" y="51"/>
                      <a:pt x="149" y="50"/>
                    </a:cubicBezTo>
                    <a:cubicBezTo>
                      <a:pt x="150" y="49"/>
                      <a:pt x="150" y="48"/>
                      <a:pt x="151" y="48"/>
                    </a:cubicBezTo>
                    <a:cubicBezTo>
                      <a:pt x="150" y="47"/>
                      <a:pt x="150" y="47"/>
                      <a:pt x="150" y="47"/>
                    </a:cubicBezTo>
                    <a:cubicBezTo>
                      <a:pt x="149" y="48"/>
                      <a:pt x="149" y="48"/>
                      <a:pt x="149" y="48"/>
                    </a:cubicBezTo>
                    <a:cubicBezTo>
                      <a:pt x="152" y="50"/>
                      <a:pt x="156" y="53"/>
                      <a:pt x="160" y="53"/>
                    </a:cubicBezTo>
                    <a:cubicBezTo>
                      <a:pt x="162" y="53"/>
                      <a:pt x="164" y="52"/>
                      <a:pt x="166" y="50"/>
                    </a:cubicBezTo>
                    <a:cubicBezTo>
                      <a:pt x="166" y="50"/>
                      <a:pt x="166" y="50"/>
                      <a:pt x="166" y="50"/>
                    </a:cubicBezTo>
                    <a:cubicBezTo>
                      <a:pt x="166" y="50"/>
                      <a:pt x="166" y="50"/>
                      <a:pt x="166" y="50"/>
                    </a:cubicBezTo>
                    <a:cubicBezTo>
                      <a:pt x="167" y="49"/>
                      <a:pt x="169" y="47"/>
                      <a:pt x="171" y="46"/>
                    </a:cubicBezTo>
                    <a:cubicBezTo>
                      <a:pt x="173" y="44"/>
                      <a:pt x="174" y="42"/>
                      <a:pt x="174" y="39"/>
                    </a:cubicBezTo>
                    <a:cubicBezTo>
                      <a:pt x="174" y="38"/>
                      <a:pt x="174" y="36"/>
                      <a:pt x="173" y="35"/>
                    </a:cubicBezTo>
                    <a:cubicBezTo>
                      <a:pt x="172" y="35"/>
                      <a:pt x="172" y="35"/>
                      <a:pt x="172" y="35"/>
                    </a:cubicBezTo>
                    <a:cubicBezTo>
                      <a:pt x="173" y="35"/>
                      <a:pt x="173" y="35"/>
                      <a:pt x="173" y="35"/>
                    </a:cubicBezTo>
                    <a:cubicBezTo>
                      <a:pt x="172" y="34"/>
                      <a:pt x="171" y="33"/>
                      <a:pt x="171" y="32"/>
                    </a:cubicBezTo>
                    <a:cubicBezTo>
                      <a:pt x="170" y="31"/>
                      <a:pt x="170" y="31"/>
                      <a:pt x="170" y="30"/>
                    </a:cubicBezTo>
                    <a:cubicBezTo>
                      <a:pt x="170" y="30"/>
                      <a:pt x="170" y="30"/>
                      <a:pt x="170" y="30"/>
                    </a:cubicBezTo>
                    <a:cubicBezTo>
                      <a:pt x="169" y="30"/>
                      <a:pt x="169" y="30"/>
                      <a:pt x="169" y="30"/>
                    </a:cubicBezTo>
                    <a:cubicBezTo>
                      <a:pt x="168" y="31"/>
                      <a:pt x="168" y="31"/>
                      <a:pt x="168" y="31"/>
                    </a:cubicBezTo>
                    <a:cubicBezTo>
                      <a:pt x="169" y="31"/>
                      <a:pt x="171" y="31"/>
                      <a:pt x="172" y="31"/>
                    </a:cubicBezTo>
                    <a:cubicBezTo>
                      <a:pt x="173" y="31"/>
                      <a:pt x="174" y="31"/>
                      <a:pt x="175" y="30"/>
                    </a:cubicBezTo>
                    <a:cubicBezTo>
                      <a:pt x="177" y="29"/>
                      <a:pt x="178" y="28"/>
                      <a:pt x="179" y="27"/>
                    </a:cubicBezTo>
                    <a:cubicBezTo>
                      <a:pt x="180" y="26"/>
                      <a:pt x="181" y="25"/>
                      <a:pt x="183" y="25"/>
                    </a:cubicBezTo>
                    <a:cubicBezTo>
                      <a:pt x="184" y="25"/>
                      <a:pt x="184" y="25"/>
                      <a:pt x="184" y="25"/>
                    </a:cubicBezTo>
                    <a:cubicBezTo>
                      <a:pt x="184" y="25"/>
                      <a:pt x="184" y="25"/>
                      <a:pt x="184" y="25"/>
                    </a:cubicBezTo>
                    <a:cubicBezTo>
                      <a:pt x="189" y="17"/>
                      <a:pt x="192" y="8"/>
                      <a:pt x="201" y="2"/>
                    </a:cubicBezTo>
                    <a:cubicBezTo>
                      <a:pt x="200" y="1"/>
                      <a:pt x="200" y="1"/>
                      <a:pt x="200" y="1"/>
                    </a:cubicBezTo>
                    <a:cubicBezTo>
                      <a:pt x="200" y="2"/>
                      <a:pt x="200" y="2"/>
                      <a:pt x="200" y="2"/>
                    </a:cubicBezTo>
                    <a:cubicBezTo>
                      <a:pt x="200" y="1"/>
                      <a:pt x="200" y="1"/>
                      <a:pt x="200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Freeform 2125"/>
              <p:cNvSpPr>
                <a:spLocks/>
              </p:cNvSpPr>
              <p:nvPr/>
            </p:nvSpPr>
            <p:spPr bwMode="auto">
              <a:xfrm>
                <a:off x="1933605" y="2231529"/>
                <a:ext cx="103187" cy="84178"/>
              </a:xfrm>
              <a:custGeom>
                <a:avLst/>
                <a:gdLst>
                  <a:gd name="T0" fmla="*/ 12 w 38"/>
                  <a:gd name="T1" fmla="*/ 1 h 31"/>
                  <a:gd name="T2" fmla="*/ 3 w 38"/>
                  <a:gd name="T3" fmla="*/ 22 h 31"/>
                  <a:gd name="T4" fmla="*/ 21 w 38"/>
                  <a:gd name="T5" fmla="*/ 26 h 31"/>
                  <a:gd name="T6" fmla="*/ 25 w 38"/>
                  <a:gd name="T7" fmla="*/ 20 h 31"/>
                  <a:gd name="T8" fmla="*/ 38 w 38"/>
                  <a:gd name="T9" fmla="*/ 6 h 31"/>
                  <a:gd name="T10" fmla="*/ 27 w 38"/>
                  <a:gd name="T11" fmla="*/ 1 h 31"/>
                  <a:gd name="T12" fmla="*/ 12 w 38"/>
                  <a:gd name="T13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31">
                    <a:moveTo>
                      <a:pt x="12" y="1"/>
                    </a:moveTo>
                    <a:cubicBezTo>
                      <a:pt x="0" y="5"/>
                      <a:pt x="13" y="16"/>
                      <a:pt x="3" y="22"/>
                    </a:cubicBezTo>
                    <a:cubicBezTo>
                      <a:pt x="7" y="31"/>
                      <a:pt x="14" y="21"/>
                      <a:pt x="21" y="26"/>
                    </a:cubicBezTo>
                    <a:cubicBezTo>
                      <a:pt x="24" y="25"/>
                      <a:pt x="25" y="23"/>
                      <a:pt x="25" y="20"/>
                    </a:cubicBezTo>
                    <a:cubicBezTo>
                      <a:pt x="26" y="14"/>
                      <a:pt x="34" y="11"/>
                      <a:pt x="38" y="6"/>
                    </a:cubicBezTo>
                    <a:cubicBezTo>
                      <a:pt x="36" y="2"/>
                      <a:pt x="31" y="0"/>
                      <a:pt x="27" y="1"/>
                    </a:cubicBezTo>
                    <a:cubicBezTo>
                      <a:pt x="22" y="5"/>
                      <a:pt x="18" y="1"/>
                      <a:pt x="12" y="1"/>
                    </a:cubicBezTo>
                    <a:close/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Freeform 2136"/>
              <p:cNvSpPr>
                <a:spLocks/>
              </p:cNvSpPr>
              <p:nvPr/>
            </p:nvSpPr>
            <p:spPr bwMode="auto">
              <a:xfrm>
                <a:off x="2645051" y="550669"/>
                <a:ext cx="183293" cy="150708"/>
              </a:xfrm>
              <a:custGeom>
                <a:avLst/>
                <a:gdLst>
                  <a:gd name="T0" fmla="*/ 60 w 67"/>
                  <a:gd name="T1" fmla="*/ 8 h 55"/>
                  <a:gd name="T2" fmla="*/ 38 w 67"/>
                  <a:gd name="T3" fmla="*/ 6 h 55"/>
                  <a:gd name="T4" fmla="*/ 9 w 67"/>
                  <a:gd name="T5" fmla="*/ 20 h 55"/>
                  <a:gd name="T6" fmla="*/ 3 w 67"/>
                  <a:gd name="T7" fmla="*/ 26 h 55"/>
                  <a:gd name="T8" fmla="*/ 8 w 67"/>
                  <a:gd name="T9" fmla="*/ 32 h 55"/>
                  <a:gd name="T10" fmla="*/ 6 w 67"/>
                  <a:gd name="T11" fmla="*/ 48 h 55"/>
                  <a:gd name="T12" fmla="*/ 23 w 67"/>
                  <a:gd name="T13" fmla="*/ 55 h 55"/>
                  <a:gd name="T14" fmla="*/ 28 w 67"/>
                  <a:gd name="T15" fmla="*/ 38 h 55"/>
                  <a:gd name="T16" fmla="*/ 45 w 67"/>
                  <a:gd name="T17" fmla="*/ 33 h 55"/>
                  <a:gd name="T18" fmla="*/ 58 w 67"/>
                  <a:gd name="T19" fmla="*/ 26 h 55"/>
                  <a:gd name="T20" fmla="*/ 61 w 67"/>
                  <a:gd name="T21" fmla="*/ 11 h 55"/>
                  <a:gd name="T22" fmla="*/ 60 w 67"/>
                  <a:gd name="T23" fmla="*/ 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7" h="55">
                    <a:moveTo>
                      <a:pt x="60" y="8"/>
                    </a:moveTo>
                    <a:cubicBezTo>
                      <a:pt x="54" y="5"/>
                      <a:pt x="45" y="0"/>
                      <a:pt x="38" y="6"/>
                    </a:cubicBezTo>
                    <a:cubicBezTo>
                      <a:pt x="34" y="19"/>
                      <a:pt x="14" y="5"/>
                      <a:pt x="9" y="20"/>
                    </a:cubicBezTo>
                    <a:cubicBezTo>
                      <a:pt x="7" y="22"/>
                      <a:pt x="0" y="21"/>
                      <a:pt x="3" y="26"/>
                    </a:cubicBezTo>
                    <a:cubicBezTo>
                      <a:pt x="4" y="29"/>
                      <a:pt x="6" y="31"/>
                      <a:pt x="8" y="32"/>
                    </a:cubicBezTo>
                    <a:cubicBezTo>
                      <a:pt x="14" y="38"/>
                      <a:pt x="4" y="42"/>
                      <a:pt x="6" y="48"/>
                    </a:cubicBezTo>
                    <a:cubicBezTo>
                      <a:pt x="10" y="53"/>
                      <a:pt x="16" y="55"/>
                      <a:pt x="23" y="55"/>
                    </a:cubicBezTo>
                    <a:cubicBezTo>
                      <a:pt x="31" y="53"/>
                      <a:pt x="26" y="44"/>
                      <a:pt x="28" y="38"/>
                    </a:cubicBezTo>
                    <a:cubicBezTo>
                      <a:pt x="33" y="35"/>
                      <a:pt x="38" y="26"/>
                      <a:pt x="45" y="33"/>
                    </a:cubicBezTo>
                    <a:cubicBezTo>
                      <a:pt x="50" y="35"/>
                      <a:pt x="55" y="30"/>
                      <a:pt x="58" y="26"/>
                    </a:cubicBezTo>
                    <a:cubicBezTo>
                      <a:pt x="67" y="21"/>
                      <a:pt x="51" y="16"/>
                      <a:pt x="61" y="11"/>
                    </a:cubicBezTo>
                    <a:cubicBezTo>
                      <a:pt x="60" y="8"/>
                      <a:pt x="60" y="8"/>
                      <a:pt x="60" y="8"/>
                    </a:cubicBezTo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Freeform 2140"/>
              <p:cNvSpPr>
                <a:spLocks/>
              </p:cNvSpPr>
              <p:nvPr/>
            </p:nvSpPr>
            <p:spPr bwMode="auto">
              <a:xfrm>
                <a:off x="3181351" y="-57591"/>
                <a:ext cx="67886" cy="19008"/>
              </a:xfrm>
              <a:custGeom>
                <a:avLst/>
                <a:gdLst>
                  <a:gd name="T0" fmla="*/ 24 w 25"/>
                  <a:gd name="T1" fmla="*/ 1 h 7"/>
                  <a:gd name="T2" fmla="*/ 22 w 25"/>
                  <a:gd name="T3" fmla="*/ 6 h 7"/>
                  <a:gd name="T4" fmla="*/ 9 w 25"/>
                  <a:gd name="T5" fmla="*/ 7 h 7"/>
                  <a:gd name="T6" fmla="*/ 0 w 25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7">
                    <a:moveTo>
                      <a:pt x="24" y="1"/>
                    </a:moveTo>
                    <a:cubicBezTo>
                      <a:pt x="25" y="4"/>
                      <a:pt x="24" y="6"/>
                      <a:pt x="22" y="6"/>
                    </a:cubicBezTo>
                    <a:cubicBezTo>
                      <a:pt x="18" y="6"/>
                      <a:pt x="13" y="3"/>
                      <a:pt x="9" y="7"/>
                    </a:cubicBezTo>
                    <a:cubicBezTo>
                      <a:pt x="6" y="6"/>
                      <a:pt x="2" y="3"/>
                      <a:pt x="0" y="0"/>
                    </a:cubicBezTo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Freeform 2142"/>
              <p:cNvSpPr>
                <a:spLocks/>
              </p:cNvSpPr>
              <p:nvPr/>
            </p:nvSpPr>
            <p:spPr bwMode="auto">
              <a:xfrm>
                <a:off x="1939035" y="3332641"/>
                <a:ext cx="24439" cy="35301"/>
              </a:xfrm>
              <a:custGeom>
                <a:avLst/>
                <a:gdLst>
                  <a:gd name="T0" fmla="*/ 9 w 9"/>
                  <a:gd name="T1" fmla="*/ 0 h 13"/>
                  <a:gd name="T2" fmla="*/ 4 w 9"/>
                  <a:gd name="T3" fmla="*/ 0 h 13"/>
                  <a:gd name="T4" fmla="*/ 7 w 9"/>
                  <a:gd name="T5" fmla="*/ 13 h 13"/>
                  <a:gd name="T6" fmla="*/ 9 w 9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3">
                    <a:moveTo>
                      <a:pt x="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3"/>
                      <a:pt x="4" y="8"/>
                      <a:pt x="7" y="13"/>
                    </a:cubicBezTo>
                    <a:lnTo>
                      <a:pt x="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Freeform 2144"/>
              <p:cNvSpPr>
                <a:spLocks/>
              </p:cNvSpPr>
              <p:nvPr/>
            </p:nvSpPr>
            <p:spPr bwMode="auto">
              <a:xfrm>
                <a:off x="1998775" y="3077390"/>
                <a:ext cx="29870" cy="27155"/>
              </a:xfrm>
              <a:custGeom>
                <a:avLst/>
                <a:gdLst>
                  <a:gd name="T0" fmla="*/ 11 w 11"/>
                  <a:gd name="T1" fmla="*/ 4 h 10"/>
                  <a:gd name="T2" fmla="*/ 0 w 11"/>
                  <a:gd name="T3" fmla="*/ 6 h 10"/>
                  <a:gd name="T4" fmla="*/ 7 w 11"/>
                  <a:gd name="T5" fmla="*/ 10 h 10"/>
                  <a:gd name="T6" fmla="*/ 11 w 11"/>
                  <a:gd name="T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0">
                    <a:moveTo>
                      <a:pt x="11" y="4"/>
                    </a:moveTo>
                    <a:cubicBezTo>
                      <a:pt x="7" y="2"/>
                      <a:pt x="4" y="0"/>
                      <a:pt x="0" y="6"/>
                    </a:cubicBezTo>
                    <a:cubicBezTo>
                      <a:pt x="2" y="8"/>
                      <a:pt x="6" y="6"/>
                      <a:pt x="7" y="10"/>
                    </a:cubicBezTo>
                    <a:lnTo>
                      <a:pt x="11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Freeform 2145"/>
              <p:cNvSpPr>
                <a:spLocks/>
              </p:cNvSpPr>
              <p:nvPr/>
            </p:nvSpPr>
            <p:spPr bwMode="auto">
              <a:xfrm>
                <a:off x="1998775" y="3077390"/>
                <a:ext cx="29870" cy="27155"/>
              </a:xfrm>
              <a:custGeom>
                <a:avLst/>
                <a:gdLst>
                  <a:gd name="T0" fmla="*/ 11 w 11"/>
                  <a:gd name="T1" fmla="*/ 4 h 10"/>
                  <a:gd name="T2" fmla="*/ 0 w 11"/>
                  <a:gd name="T3" fmla="*/ 6 h 10"/>
                  <a:gd name="T4" fmla="*/ 7 w 11"/>
                  <a:gd name="T5" fmla="*/ 10 h 10"/>
                  <a:gd name="T6" fmla="*/ 11 w 11"/>
                  <a:gd name="T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0">
                    <a:moveTo>
                      <a:pt x="11" y="4"/>
                    </a:moveTo>
                    <a:cubicBezTo>
                      <a:pt x="7" y="2"/>
                      <a:pt x="4" y="0"/>
                      <a:pt x="0" y="6"/>
                    </a:cubicBezTo>
                    <a:cubicBezTo>
                      <a:pt x="2" y="8"/>
                      <a:pt x="6" y="6"/>
                      <a:pt x="7" y="10"/>
                    </a:cubicBezTo>
                    <a:lnTo>
                      <a:pt x="11" y="4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Freeform 2147"/>
              <p:cNvSpPr>
                <a:spLocks/>
              </p:cNvSpPr>
              <p:nvPr/>
            </p:nvSpPr>
            <p:spPr bwMode="auto">
              <a:xfrm>
                <a:off x="3270961" y="5734452"/>
                <a:ext cx="48878" cy="43447"/>
              </a:xfrm>
              <a:custGeom>
                <a:avLst/>
                <a:gdLst>
                  <a:gd name="T0" fmla="*/ 18 w 18"/>
                  <a:gd name="T1" fmla="*/ 14 h 16"/>
                  <a:gd name="T2" fmla="*/ 15 w 18"/>
                  <a:gd name="T3" fmla="*/ 0 h 16"/>
                  <a:gd name="T4" fmla="*/ 10 w 18"/>
                  <a:gd name="T5" fmla="*/ 0 h 16"/>
                  <a:gd name="T6" fmla="*/ 10 w 18"/>
                  <a:gd name="T7" fmla="*/ 16 h 16"/>
                  <a:gd name="T8" fmla="*/ 18 w 18"/>
                  <a:gd name="T9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14"/>
                    </a:moveTo>
                    <a:cubicBezTo>
                      <a:pt x="18" y="9"/>
                      <a:pt x="18" y="4"/>
                      <a:pt x="15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4"/>
                      <a:pt x="0" y="16"/>
                      <a:pt x="10" y="16"/>
                    </a:cubicBezTo>
                    <a:cubicBezTo>
                      <a:pt x="12" y="16"/>
                      <a:pt x="15" y="14"/>
                      <a:pt x="18" y="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Freeform 2148"/>
              <p:cNvSpPr>
                <a:spLocks/>
              </p:cNvSpPr>
              <p:nvPr/>
            </p:nvSpPr>
            <p:spPr bwMode="auto">
              <a:xfrm>
                <a:off x="3327985" y="5748030"/>
                <a:ext cx="238959" cy="271544"/>
              </a:xfrm>
              <a:custGeom>
                <a:avLst/>
                <a:gdLst>
                  <a:gd name="T0" fmla="*/ 37 w 88"/>
                  <a:gd name="T1" fmla="*/ 33 h 100"/>
                  <a:gd name="T2" fmla="*/ 13 w 88"/>
                  <a:gd name="T3" fmla="*/ 24 h 100"/>
                  <a:gd name="T4" fmla="*/ 8 w 88"/>
                  <a:gd name="T5" fmla="*/ 19 h 100"/>
                  <a:gd name="T6" fmla="*/ 16 w 88"/>
                  <a:gd name="T7" fmla="*/ 16 h 100"/>
                  <a:gd name="T8" fmla="*/ 11 w 88"/>
                  <a:gd name="T9" fmla="*/ 9 h 100"/>
                  <a:gd name="T10" fmla="*/ 3 w 88"/>
                  <a:gd name="T11" fmla="*/ 36 h 100"/>
                  <a:gd name="T12" fmla="*/ 11 w 88"/>
                  <a:gd name="T13" fmla="*/ 55 h 100"/>
                  <a:gd name="T14" fmla="*/ 21 w 88"/>
                  <a:gd name="T15" fmla="*/ 88 h 100"/>
                  <a:gd name="T16" fmla="*/ 48 w 88"/>
                  <a:gd name="T17" fmla="*/ 98 h 100"/>
                  <a:gd name="T18" fmla="*/ 51 w 88"/>
                  <a:gd name="T19" fmla="*/ 91 h 100"/>
                  <a:gd name="T20" fmla="*/ 61 w 88"/>
                  <a:gd name="T21" fmla="*/ 89 h 100"/>
                  <a:gd name="T22" fmla="*/ 69 w 88"/>
                  <a:gd name="T23" fmla="*/ 88 h 100"/>
                  <a:gd name="T24" fmla="*/ 69 w 88"/>
                  <a:gd name="T25" fmla="*/ 79 h 100"/>
                  <a:gd name="T26" fmla="*/ 83 w 88"/>
                  <a:gd name="T27" fmla="*/ 28 h 100"/>
                  <a:gd name="T28" fmla="*/ 75 w 88"/>
                  <a:gd name="T29" fmla="*/ 26 h 100"/>
                  <a:gd name="T30" fmla="*/ 80 w 88"/>
                  <a:gd name="T31" fmla="*/ 0 h 100"/>
                  <a:gd name="T32" fmla="*/ 75 w 88"/>
                  <a:gd name="T33" fmla="*/ 2 h 100"/>
                  <a:gd name="T34" fmla="*/ 64 w 88"/>
                  <a:gd name="T35" fmla="*/ 31 h 100"/>
                  <a:gd name="T36" fmla="*/ 37 w 88"/>
                  <a:gd name="T37" fmla="*/ 33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8" h="100">
                    <a:moveTo>
                      <a:pt x="37" y="33"/>
                    </a:moveTo>
                    <a:cubicBezTo>
                      <a:pt x="29" y="28"/>
                      <a:pt x="24" y="24"/>
                      <a:pt x="13" y="24"/>
                    </a:cubicBezTo>
                    <a:cubicBezTo>
                      <a:pt x="11" y="24"/>
                      <a:pt x="8" y="21"/>
                      <a:pt x="8" y="19"/>
                    </a:cubicBezTo>
                    <a:cubicBezTo>
                      <a:pt x="8" y="16"/>
                      <a:pt x="13" y="16"/>
                      <a:pt x="16" y="16"/>
                    </a:cubicBezTo>
                    <a:cubicBezTo>
                      <a:pt x="16" y="14"/>
                      <a:pt x="13" y="9"/>
                      <a:pt x="11" y="9"/>
                    </a:cubicBezTo>
                    <a:cubicBezTo>
                      <a:pt x="0" y="14"/>
                      <a:pt x="0" y="28"/>
                      <a:pt x="3" y="36"/>
                    </a:cubicBezTo>
                    <a:cubicBezTo>
                      <a:pt x="3" y="40"/>
                      <a:pt x="11" y="50"/>
                      <a:pt x="11" y="55"/>
                    </a:cubicBezTo>
                    <a:cubicBezTo>
                      <a:pt x="11" y="67"/>
                      <a:pt x="13" y="76"/>
                      <a:pt x="21" y="88"/>
                    </a:cubicBezTo>
                    <a:cubicBezTo>
                      <a:pt x="24" y="95"/>
                      <a:pt x="37" y="100"/>
                      <a:pt x="48" y="98"/>
                    </a:cubicBezTo>
                    <a:cubicBezTo>
                      <a:pt x="51" y="98"/>
                      <a:pt x="51" y="93"/>
                      <a:pt x="51" y="91"/>
                    </a:cubicBezTo>
                    <a:cubicBezTo>
                      <a:pt x="54" y="88"/>
                      <a:pt x="58" y="88"/>
                      <a:pt x="61" y="89"/>
                    </a:cubicBezTo>
                    <a:cubicBezTo>
                      <a:pt x="64" y="89"/>
                      <a:pt x="67" y="89"/>
                      <a:pt x="69" y="88"/>
                    </a:cubicBezTo>
                    <a:cubicBezTo>
                      <a:pt x="69" y="79"/>
                      <a:pt x="69" y="79"/>
                      <a:pt x="69" y="79"/>
                    </a:cubicBezTo>
                    <a:cubicBezTo>
                      <a:pt x="85" y="64"/>
                      <a:pt x="80" y="45"/>
                      <a:pt x="83" y="28"/>
                    </a:cubicBezTo>
                    <a:cubicBezTo>
                      <a:pt x="80" y="28"/>
                      <a:pt x="77" y="28"/>
                      <a:pt x="75" y="26"/>
                    </a:cubicBezTo>
                    <a:cubicBezTo>
                      <a:pt x="88" y="21"/>
                      <a:pt x="88" y="9"/>
                      <a:pt x="80" y="0"/>
                    </a:cubicBezTo>
                    <a:cubicBezTo>
                      <a:pt x="80" y="2"/>
                      <a:pt x="77" y="2"/>
                      <a:pt x="75" y="2"/>
                    </a:cubicBezTo>
                    <a:cubicBezTo>
                      <a:pt x="75" y="14"/>
                      <a:pt x="83" y="31"/>
                      <a:pt x="64" y="31"/>
                    </a:cubicBezTo>
                    <a:cubicBezTo>
                      <a:pt x="56" y="31"/>
                      <a:pt x="45" y="36"/>
                      <a:pt x="37" y="33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Freeform 2149"/>
              <p:cNvSpPr>
                <a:spLocks/>
              </p:cNvSpPr>
              <p:nvPr/>
            </p:nvSpPr>
            <p:spPr bwMode="auto">
              <a:xfrm>
                <a:off x="3327985" y="5737168"/>
                <a:ext cx="236243" cy="282406"/>
              </a:xfrm>
              <a:custGeom>
                <a:avLst/>
                <a:gdLst>
                  <a:gd name="T0" fmla="*/ 27 w 87"/>
                  <a:gd name="T1" fmla="*/ 29 h 104"/>
                  <a:gd name="T2" fmla="*/ 9 w 87"/>
                  <a:gd name="T3" fmla="*/ 23 h 104"/>
                  <a:gd name="T4" fmla="*/ 16 w 87"/>
                  <a:gd name="T5" fmla="*/ 21 h 104"/>
                  <a:gd name="T6" fmla="*/ 15 w 87"/>
                  <a:gd name="T7" fmla="*/ 15 h 104"/>
                  <a:gd name="T8" fmla="*/ 10 w 87"/>
                  <a:gd name="T9" fmla="*/ 12 h 104"/>
                  <a:gd name="T10" fmla="*/ 0 w 87"/>
                  <a:gd name="T11" fmla="*/ 31 h 104"/>
                  <a:gd name="T12" fmla="*/ 1 w 87"/>
                  <a:gd name="T13" fmla="*/ 40 h 104"/>
                  <a:gd name="T14" fmla="*/ 9 w 87"/>
                  <a:gd name="T15" fmla="*/ 59 h 104"/>
                  <a:gd name="T16" fmla="*/ 20 w 87"/>
                  <a:gd name="T17" fmla="*/ 93 h 104"/>
                  <a:gd name="T18" fmla="*/ 48 w 87"/>
                  <a:gd name="T19" fmla="*/ 103 h 104"/>
                  <a:gd name="T20" fmla="*/ 50 w 87"/>
                  <a:gd name="T21" fmla="*/ 102 h 104"/>
                  <a:gd name="T22" fmla="*/ 51 w 87"/>
                  <a:gd name="T23" fmla="*/ 95 h 104"/>
                  <a:gd name="T24" fmla="*/ 65 w 87"/>
                  <a:gd name="T25" fmla="*/ 94 h 104"/>
                  <a:gd name="T26" fmla="*/ 70 w 87"/>
                  <a:gd name="T27" fmla="*/ 83 h 104"/>
                  <a:gd name="T28" fmla="*/ 82 w 87"/>
                  <a:gd name="T29" fmla="*/ 59 h 104"/>
                  <a:gd name="T30" fmla="*/ 83 w 87"/>
                  <a:gd name="T31" fmla="*/ 31 h 104"/>
                  <a:gd name="T32" fmla="*/ 75 w 87"/>
                  <a:gd name="T33" fmla="*/ 31 h 104"/>
                  <a:gd name="T34" fmla="*/ 81 w 87"/>
                  <a:gd name="T35" fmla="*/ 3 h 104"/>
                  <a:gd name="T36" fmla="*/ 79 w 87"/>
                  <a:gd name="T37" fmla="*/ 4 h 104"/>
                  <a:gd name="T38" fmla="*/ 73 w 87"/>
                  <a:gd name="T39" fmla="*/ 5 h 104"/>
                  <a:gd name="T40" fmla="*/ 73 w 87"/>
                  <a:gd name="T41" fmla="*/ 31 h 104"/>
                  <a:gd name="T42" fmla="*/ 38 w 87"/>
                  <a:gd name="T43" fmla="*/ 36 h 104"/>
                  <a:gd name="T44" fmla="*/ 37 w 87"/>
                  <a:gd name="T45" fmla="*/ 37 h 104"/>
                  <a:gd name="T46" fmla="*/ 64 w 87"/>
                  <a:gd name="T47" fmla="*/ 36 h 104"/>
                  <a:gd name="T48" fmla="*/ 76 w 87"/>
                  <a:gd name="T49" fmla="*/ 6 h 104"/>
                  <a:gd name="T50" fmla="*/ 79 w 87"/>
                  <a:gd name="T51" fmla="*/ 7 h 104"/>
                  <a:gd name="T52" fmla="*/ 80 w 87"/>
                  <a:gd name="T53" fmla="*/ 4 h 104"/>
                  <a:gd name="T54" fmla="*/ 82 w 87"/>
                  <a:gd name="T55" fmla="*/ 24 h 104"/>
                  <a:gd name="T56" fmla="*/ 74 w 87"/>
                  <a:gd name="T57" fmla="*/ 31 h 104"/>
                  <a:gd name="T58" fmla="*/ 81 w 87"/>
                  <a:gd name="T59" fmla="*/ 32 h 104"/>
                  <a:gd name="T60" fmla="*/ 68 w 87"/>
                  <a:gd name="T61" fmla="*/ 82 h 104"/>
                  <a:gd name="T62" fmla="*/ 69 w 87"/>
                  <a:gd name="T63" fmla="*/ 91 h 104"/>
                  <a:gd name="T64" fmla="*/ 50 w 87"/>
                  <a:gd name="T65" fmla="*/ 94 h 104"/>
                  <a:gd name="T66" fmla="*/ 49 w 87"/>
                  <a:gd name="T67" fmla="*/ 99 h 104"/>
                  <a:gd name="T68" fmla="*/ 48 w 87"/>
                  <a:gd name="T69" fmla="*/ 101 h 104"/>
                  <a:gd name="T70" fmla="*/ 30 w 87"/>
                  <a:gd name="T71" fmla="*/ 99 h 104"/>
                  <a:gd name="T72" fmla="*/ 22 w 87"/>
                  <a:gd name="T73" fmla="*/ 92 h 104"/>
                  <a:gd name="T74" fmla="*/ 6 w 87"/>
                  <a:gd name="T75" fmla="*/ 46 h 104"/>
                  <a:gd name="T76" fmla="*/ 4 w 87"/>
                  <a:gd name="T77" fmla="*/ 39 h 104"/>
                  <a:gd name="T78" fmla="*/ 11 w 87"/>
                  <a:gd name="T79" fmla="*/ 14 h 104"/>
                  <a:gd name="T80" fmla="*/ 12 w 87"/>
                  <a:gd name="T81" fmla="*/ 15 h 104"/>
                  <a:gd name="T82" fmla="*/ 16 w 87"/>
                  <a:gd name="T83" fmla="*/ 20 h 104"/>
                  <a:gd name="T84" fmla="*/ 8 w 87"/>
                  <a:gd name="T85" fmla="*/ 20 h 104"/>
                  <a:gd name="T86" fmla="*/ 13 w 87"/>
                  <a:gd name="T87" fmla="*/ 29 h 104"/>
                  <a:gd name="T88" fmla="*/ 37 w 87"/>
                  <a:gd name="T89" fmla="*/ 38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7" h="104">
                    <a:moveTo>
                      <a:pt x="37" y="37"/>
                    </a:moveTo>
                    <a:cubicBezTo>
                      <a:pt x="38" y="36"/>
                      <a:pt x="38" y="36"/>
                      <a:pt x="38" y="36"/>
                    </a:cubicBezTo>
                    <a:cubicBezTo>
                      <a:pt x="34" y="34"/>
                      <a:pt x="31" y="31"/>
                      <a:pt x="27" y="29"/>
                    </a:cubicBezTo>
                    <a:cubicBezTo>
                      <a:pt x="23" y="28"/>
                      <a:pt x="19" y="26"/>
                      <a:pt x="13" y="26"/>
                    </a:cubicBezTo>
                    <a:cubicBezTo>
                      <a:pt x="12" y="26"/>
                      <a:pt x="11" y="26"/>
                      <a:pt x="10" y="25"/>
                    </a:cubicBezTo>
                    <a:cubicBezTo>
                      <a:pt x="10" y="24"/>
                      <a:pt x="9" y="23"/>
                      <a:pt x="9" y="23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0" y="22"/>
                      <a:pt x="11" y="22"/>
                      <a:pt x="12" y="22"/>
                    </a:cubicBezTo>
                    <a:cubicBezTo>
                      <a:pt x="14" y="21"/>
                      <a:pt x="15" y="21"/>
                      <a:pt x="16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19"/>
                      <a:pt x="16" y="17"/>
                      <a:pt x="15" y="15"/>
                    </a:cubicBezTo>
                    <a:cubicBezTo>
                      <a:pt x="15" y="14"/>
                      <a:pt x="14" y="14"/>
                      <a:pt x="13" y="13"/>
                    </a:cubicBezTo>
                    <a:cubicBezTo>
                      <a:pt x="13" y="12"/>
                      <a:pt x="12" y="12"/>
                      <a:pt x="11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6" y="14"/>
                      <a:pt x="4" y="17"/>
                      <a:pt x="2" y="20"/>
                    </a:cubicBezTo>
                    <a:cubicBezTo>
                      <a:pt x="1" y="23"/>
                      <a:pt x="0" y="27"/>
                      <a:pt x="0" y="31"/>
                    </a:cubicBezTo>
                    <a:cubicBezTo>
                      <a:pt x="0" y="34"/>
                      <a:pt x="1" y="37"/>
                      <a:pt x="2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1" y="41"/>
                      <a:pt x="2" y="43"/>
                      <a:pt x="3" y="44"/>
                    </a:cubicBezTo>
                    <a:cubicBezTo>
                      <a:pt x="4" y="47"/>
                      <a:pt x="6" y="50"/>
                      <a:pt x="7" y="52"/>
                    </a:cubicBezTo>
                    <a:cubicBezTo>
                      <a:pt x="8" y="55"/>
                      <a:pt x="9" y="57"/>
                      <a:pt x="9" y="59"/>
                    </a:cubicBezTo>
                    <a:cubicBezTo>
                      <a:pt x="9" y="71"/>
                      <a:pt x="12" y="81"/>
                      <a:pt x="20" y="93"/>
                    </a:cubicBezTo>
                    <a:cubicBezTo>
                      <a:pt x="21" y="92"/>
                      <a:pt x="21" y="92"/>
                      <a:pt x="21" y="92"/>
                    </a:cubicBezTo>
                    <a:cubicBezTo>
                      <a:pt x="20" y="93"/>
                      <a:pt x="20" y="93"/>
                      <a:pt x="20" y="93"/>
                    </a:cubicBezTo>
                    <a:cubicBezTo>
                      <a:pt x="21" y="96"/>
                      <a:pt x="25" y="99"/>
                      <a:pt x="29" y="101"/>
                    </a:cubicBezTo>
                    <a:cubicBezTo>
                      <a:pt x="33" y="103"/>
                      <a:pt x="37" y="104"/>
                      <a:pt x="42" y="104"/>
                    </a:cubicBezTo>
                    <a:cubicBezTo>
                      <a:pt x="44" y="104"/>
                      <a:pt x="46" y="103"/>
                      <a:pt x="48" y="103"/>
                    </a:cubicBezTo>
                    <a:cubicBezTo>
                      <a:pt x="48" y="102"/>
                      <a:pt x="48" y="102"/>
                      <a:pt x="48" y="102"/>
                    </a:cubicBezTo>
                    <a:cubicBezTo>
                      <a:pt x="48" y="103"/>
                      <a:pt x="48" y="103"/>
                      <a:pt x="48" y="103"/>
                    </a:cubicBezTo>
                    <a:cubicBezTo>
                      <a:pt x="49" y="103"/>
                      <a:pt x="50" y="102"/>
                      <a:pt x="50" y="102"/>
                    </a:cubicBezTo>
                    <a:cubicBezTo>
                      <a:pt x="51" y="101"/>
                      <a:pt x="51" y="99"/>
                      <a:pt x="52" y="98"/>
                    </a:cubicBezTo>
                    <a:cubicBezTo>
                      <a:pt x="52" y="97"/>
                      <a:pt x="52" y="96"/>
                      <a:pt x="52" y="95"/>
                    </a:cubicBezTo>
                    <a:cubicBezTo>
                      <a:pt x="51" y="95"/>
                      <a:pt x="51" y="95"/>
                      <a:pt x="51" y="95"/>
                    </a:cubicBezTo>
                    <a:cubicBezTo>
                      <a:pt x="51" y="96"/>
                      <a:pt x="51" y="96"/>
                      <a:pt x="51" y="96"/>
                    </a:cubicBezTo>
                    <a:cubicBezTo>
                      <a:pt x="53" y="94"/>
                      <a:pt x="55" y="94"/>
                      <a:pt x="57" y="94"/>
                    </a:cubicBezTo>
                    <a:cubicBezTo>
                      <a:pt x="60" y="94"/>
                      <a:pt x="63" y="94"/>
                      <a:pt x="65" y="94"/>
                    </a:cubicBezTo>
                    <a:cubicBezTo>
                      <a:pt x="67" y="94"/>
                      <a:pt x="68" y="94"/>
                      <a:pt x="70" y="93"/>
                    </a:cubicBezTo>
                    <a:cubicBezTo>
                      <a:pt x="70" y="93"/>
                      <a:pt x="70" y="93"/>
                      <a:pt x="70" y="93"/>
                    </a:cubicBezTo>
                    <a:cubicBezTo>
                      <a:pt x="70" y="83"/>
                      <a:pt x="70" y="83"/>
                      <a:pt x="70" y="83"/>
                    </a:cubicBezTo>
                    <a:cubicBezTo>
                      <a:pt x="69" y="83"/>
                      <a:pt x="69" y="83"/>
                      <a:pt x="69" y="83"/>
                    </a:cubicBezTo>
                    <a:cubicBezTo>
                      <a:pt x="70" y="84"/>
                      <a:pt x="70" y="84"/>
                      <a:pt x="70" y="84"/>
                    </a:cubicBezTo>
                    <a:cubicBezTo>
                      <a:pt x="78" y="76"/>
                      <a:pt x="81" y="67"/>
                      <a:pt x="82" y="59"/>
                    </a:cubicBezTo>
                    <a:cubicBezTo>
                      <a:pt x="83" y="50"/>
                      <a:pt x="82" y="41"/>
                      <a:pt x="84" y="32"/>
                    </a:cubicBezTo>
                    <a:cubicBezTo>
                      <a:pt x="84" y="31"/>
                      <a:pt x="84" y="31"/>
                      <a:pt x="84" y="31"/>
                    </a:cubicBezTo>
                    <a:cubicBezTo>
                      <a:pt x="83" y="31"/>
                      <a:pt x="83" y="31"/>
                      <a:pt x="83" y="31"/>
                    </a:cubicBezTo>
                    <a:cubicBezTo>
                      <a:pt x="80" y="31"/>
                      <a:pt x="78" y="31"/>
                      <a:pt x="75" y="29"/>
                    </a:cubicBezTo>
                    <a:cubicBezTo>
                      <a:pt x="75" y="30"/>
                      <a:pt x="75" y="30"/>
                      <a:pt x="75" y="30"/>
                    </a:cubicBezTo>
                    <a:cubicBezTo>
                      <a:pt x="75" y="31"/>
                      <a:pt x="75" y="31"/>
                      <a:pt x="75" y="31"/>
                    </a:cubicBezTo>
                    <a:cubicBezTo>
                      <a:pt x="79" y="30"/>
                      <a:pt x="82" y="28"/>
                      <a:pt x="84" y="25"/>
                    </a:cubicBezTo>
                    <a:cubicBezTo>
                      <a:pt x="86" y="23"/>
                      <a:pt x="87" y="20"/>
                      <a:pt x="87" y="17"/>
                    </a:cubicBezTo>
                    <a:cubicBezTo>
                      <a:pt x="87" y="12"/>
                      <a:pt x="84" y="7"/>
                      <a:pt x="81" y="3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79" y="4"/>
                      <a:pt x="79" y="4"/>
                      <a:pt x="79" y="4"/>
                    </a:cubicBezTo>
                    <a:cubicBezTo>
                      <a:pt x="79" y="4"/>
                      <a:pt x="79" y="4"/>
                      <a:pt x="79" y="4"/>
                    </a:cubicBezTo>
                    <a:cubicBezTo>
                      <a:pt x="78" y="4"/>
                      <a:pt x="78" y="5"/>
                      <a:pt x="77" y="5"/>
                    </a:cubicBezTo>
                    <a:cubicBezTo>
                      <a:pt x="77" y="5"/>
                      <a:pt x="76" y="5"/>
                      <a:pt x="75" y="5"/>
                    </a:cubicBezTo>
                    <a:cubicBezTo>
                      <a:pt x="73" y="5"/>
                      <a:pt x="73" y="5"/>
                      <a:pt x="73" y="5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12"/>
                      <a:pt x="75" y="18"/>
                      <a:pt x="75" y="24"/>
                    </a:cubicBezTo>
                    <a:cubicBezTo>
                      <a:pt x="75" y="27"/>
                      <a:pt x="75" y="29"/>
                      <a:pt x="73" y="31"/>
                    </a:cubicBezTo>
                    <a:cubicBezTo>
                      <a:pt x="72" y="32"/>
                      <a:pt x="69" y="34"/>
                      <a:pt x="64" y="34"/>
                    </a:cubicBezTo>
                    <a:cubicBezTo>
                      <a:pt x="57" y="34"/>
                      <a:pt x="49" y="37"/>
                      <a:pt x="42" y="37"/>
                    </a:cubicBezTo>
                    <a:cubicBezTo>
                      <a:pt x="41" y="37"/>
                      <a:pt x="39" y="36"/>
                      <a:pt x="38" y="36"/>
                    </a:cubicBezTo>
                    <a:cubicBezTo>
                      <a:pt x="37" y="37"/>
                      <a:pt x="37" y="37"/>
                      <a:pt x="37" y="37"/>
                    </a:cubicBezTo>
                    <a:cubicBezTo>
                      <a:pt x="38" y="36"/>
                      <a:pt x="38" y="36"/>
                      <a:pt x="38" y="36"/>
                    </a:cubicBezTo>
                    <a:cubicBezTo>
                      <a:pt x="37" y="37"/>
                      <a:pt x="37" y="37"/>
                      <a:pt x="37" y="37"/>
                    </a:cubicBezTo>
                    <a:cubicBezTo>
                      <a:pt x="37" y="38"/>
                      <a:pt x="37" y="38"/>
                      <a:pt x="37" y="38"/>
                    </a:cubicBezTo>
                    <a:cubicBezTo>
                      <a:pt x="39" y="39"/>
                      <a:pt x="40" y="39"/>
                      <a:pt x="42" y="39"/>
                    </a:cubicBezTo>
                    <a:cubicBezTo>
                      <a:pt x="50" y="39"/>
                      <a:pt x="58" y="36"/>
                      <a:pt x="64" y="36"/>
                    </a:cubicBezTo>
                    <a:cubicBezTo>
                      <a:pt x="69" y="36"/>
                      <a:pt x="73" y="35"/>
                      <a:pt x="75" y="32"/>
                    </a:cubicBezTo>
                    <a:cubicBezTo>
                      <a:pt x="77" y="30"/>
                      <a:pt x="77" y="27"/>
                      <a:pt x="77" y="24"/>
                    </a:cubicBezTo>
                    <a:cubicBezTo>
                      <a:pt x="77" y="18"/>
                      <a:pt x="76" y="11"/>
                      <a:pt x="76" y="6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76" y="7"/>
                      <a:pt x="77" y="7"/>
                      <a:pt x="79" y="7"/>
                    </a:cubicBezTo>
                    <a:cubicBezTo>
                      <a:pt x="79" y="7"/>
                      <a:pt x="80" y="6"/>
                      <a:pt x="80" y="6"/>
                    </a:cubicBezTo>
                    <a:cubicBezTo>
                      <a:pt x="81" y="5"/>
                      <a:pt x="81" y="4"/>
                      <a:pt x="81" y="4"/>
                    </a:cubicBezTo>
                    <a:cubicBezTo>
                      <a:pt x="80" y="4"/>
                      <a:pt x="80" y="4"/>
                      <a:pt x="80" y="4"/>
                    </a:cubicBezTo>
                    <a:cubicBezTo>
                      <a:pt x="79" y="4"/>
                      <a:pt x="79" y="4"/>
                      <a:pt x="79" y="4"/>
                    </a:cubicBezTo>
                    <a:cubicBezTo>
                      <a:pt x="82" y="8"/>
                      <a:pt x="84" y="13"/>
                      <a:pt x="84" y="17"/>
                    </a:cubicBezTo>
                    <a:cubicBezTo>
                      <a:pt x="84" y="19"/>
                      <a:pt x="83" y="22"/>
                      <a:pt x="82" y="24"/>
                    </a:cubicBezTo>
                    <a:cubicBezTo>
                      <a:pt x="80" y="26"/>
                      <a:pt x="78" y="28"/>
                      <a:pt x="74" y="29"/>
                    </a:cubicBezTo>
                    <a:cubicBezTo>
                      <a:pt x="72" y="29"/>
                      <a:pt x="72" y="29"/>
                      <a:pt x="72" y="29"/>
                    </a:cubicBezTo>
                    <a:cubicBezTo>
                      <a:pt x="74" y="31"/>
                      <a:pt x="74" y="31"/>
                      <a:pt x="74" y="31"/>
                    </a:cubicBezTo>
                    <a:cubicBezTo>
                      <a:pt x="77" y="33"/>
                      <a:pt x="80" y="33"/>
                      <a:pt x="83" y="33"/>
                    </a:cubicBezTo>
                    <a:cubicBezTo>
                      <a:pt x="83" y="32"/>
                      <a:pt x="83" y="32"/>
                      <a:pt x="83" y="32"/>
                    </a:cubicBezTo>
                    <a:cubicBezTo>
                      <a:pt x="81" y="32"/>
                      <a:pt x="81" y="32"/>
                      <a:pt x="81" y="32"/>
                    </a:cubicBezTo>
                    <a:cubicBezTo>
                      <a:pt x="80" y="41"/>
                      <a:pt x="81" y="50"/>
                      <a:pt x="80" y="58"/>
                    </a:cubicBezTo>
                    <a:cubicBezTo>
                      <a:pt x="79" y="67"/>
                      <a:pt x="76" y="75"/>
                      <a:pt x="68" y="82"/>
                    </a:cubicBezTo>
                    <a:cubicBezTo>
                      <a:pt x="68" y="82"/>
                      <a:pt x="68" y="82"/>
                      <a:pt x="68" y="82"/>
                    </a:cubicBezTo>
                    <a:cubicBezTo>
                      <a:pt x="68" y="92"/>
                      <a:pt x="68" y="92"/>
                      <a:pt x="68" y="92"/>
                    </a:cubicBezTo>
                    <a:cubicBezTo>
                      <a:pt x="69" y="92"/>
                      <a:pt x="69" y="92"/>
                      <a:pt x="69" y="92"/>
                    </a:cubicBezTo>
                    <a:cubicBezTo>
                      <a:pt x="69" y="91"/>
                      <a:pt x="69" y="91"/>
                      <a:pt x="69" y="91"/>
                    </a:cubicBezTo>
                    <a:cubicBezTo>
                      <a:pt x="68" y="92"/>
                      <a:pt x="67" y="92"/>
                      <a:pt x="65" y="92"/>
                    </a:cubicBezTo>
                    <a:cubicBezTo>
                      <a:pt x="63" y="92"/>
                      <a:pt x="60" y="91"/>
                      <a:pt x="57" y="91"/>
                    </a:cubicBezTo>
                    <a:cubicBezTo>
                      <a:pt x="55" y="91"/>
                      <a:pt x="52" y="92"/>
                      <a:pt x="50" y="94"/>
                    </a:cubicBezTo>
                    <a:cubicBezTo>
                      <a:pt x="49" y="94"/>
                      <a:pt x="49" y="94"/>
                      <a:pt x="49" y="94"/>
                    </a:cubicBezTo>
                    <a:cubicBezTo>
                      <a:pt x="49" y="95"/>
                      <a:pt x="49" y="95"/>
                      <a:pt x="49" y="95"/>
                    </a:cubicBezTo>
                    <a:cubicBezTo>
                      <a:pt x="49" y="96"/>
                      <a:pt x="49" y="98"/>
                      <a:pt x="49" y="99"/>
                    </a:cubicBezTo>
                    <a:cubicBezTo>
                      <a:pt x="49" y="100"/>
                      <a:pt x="49" y="100"/>
                      <a:pt x="49" y="100"/>
                    </a:cubicBezTo>
                    <a:cubicBezTo>
                      <a:pt x="48" y="101"/>
                      <a:pt x="48" y="101"/>
                      <a:pt x="48" y="101"/>
                    </a:cubicBezTo>
                    <a:cubicBezTo>
                      <a:pt x="48" y="101"/>
                      <a:pt x="48" y="101"/>
                      <a:pt x="48" y="101"/>
                    </a:cubicBezTo>
                    <a:cubicBezTo>
                      <a:pt x="48" y="101"/>
                      <a:pt x="48" y="101"/>
                      <a:pt x="48" y="101"/>
                    </a:cubicBezTo>
                    <a:cubicBezTo>
                      <a:pt x="46" y="101"/>
                      <a:pt x="44" y="101"/>
                      <a:pt x="42" y="101"/>
                    </a:cubicBezTo>
                    <a:cubicBezTo>
                      <a:pt x="38" y="101"/>
                      <a:pt x="33" y="100"/>
                      <a:pt x="30" y="99"/>
                    </a:cubicBezTo>
                    <a:cubicBezTo>
                      <a:pt x="26" y="97"/>
                      <a:pt x="23" y="94"/>
                      <a:pt x="22" y="92"/>
                    </a:cubicBezTo>
                    <a:cubicBezTo>
                      <a:pt x="22" y="92"/>
                      <a:pt x="22" y="92"/>
                      <a:pt x="22" y="92"/>
                    </a:cubicBezTo>
                    <a:cubicBezTo>
                      <a:pt x="22" y="92"/>
                      <a:pt x="22" y="92"/>
                      <a:pt x="22" y="92"/>
                    </a:cubicBezTo>
                    <a:cubicBezTo>
                      <a:pt x="14" y="80"/>
                      <a:pt x="12" y="71"/>
                      <a:pt x="12" y="59"/>
                    </a:cubicBezTo>
                    <a:cubicBezTo>
                      <a:pt x="12" y="57"/>
                      <a:pt x="11" y="56"/>
                      <a:pt x="10" y="54"/>
                    </a:cubicBezTo>
                    <a:cubicBezTo>
                      <a:pt x="9" y="51"/>
                      <a:pt x="8" y="48"/>
                      <a:pt x="6" y="46"/>
                    </a:cubicBezTo>
                    <a:cubicBezTo>
                      <a:pt x="5" y="43"/>
                      <a:pt x="4" y="41"/>
                      <a:pt x="4" y="40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3" y="37"/>
                      <a:pt x="2" y="34"/>
                      <a:pt x="2" y="31"/>
                    </a:cubicBezTo>
                    <a:cubicBezTo>
                      <a:pt x="2" y="27"/>
                      <a:pt x="3" y="24"/>
                      <a:pt x="4" y="21"/>
                    </a:cubicBezTo>
                    <a:cubicBezTo>
                      <a:pt x="6" y="18"/>
                      <a:pt x="8" y="16"/>
                      <a:pt x="11" y="14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4"/>
                      <a:pt x="11" y="14"/>
                      <a:pt x="12" y="15"/>
                    </a:cubicBezTo>
                    <a:cubicBezTo>
                      <a:pt x="13" y="15"/>
                      <a:pt x="13" y="16"/>
                      <a:pt x="14" y="18"/>
                    </a:cubicBezTo>
                    <a:cubicBezTo>
                      <a:pt x="14" y="19"/>
                      <a:pt x="15" y="20"/>
                      <a:pt x="15" y="20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5" y="19"/>
                      <a:pt x="13" y="19"/>
                      <a:pt x="11" y="19"/>
                    </a:cubicBezTo>
                    <a:cubicBezTo>
                      <a:pt x="10" y="20"/>
                      <a:pt x="9" y="20"/>
                      <a:pt x="8" y="20"/>
                    </a:cubicBezTo>
                    <a:cubicBezTo>
                      <a:pt x="7" y="21"/>
                      <a:pt x="7" y="22"/>
                      <a:pt x="7" y="23"/>
                    </a:cubicBezTo>
                    <a:cubicBezTo>
                      <a:pt x="7" y="24"/>
                      <a:pt x="8" y="26"/>
                      <a:pt x="9" y="27"/>
                    </a:cubicBezTo>
                    <a:cubicBezTo>
                      <a:pt x="10" y="28"/>
                      <a:pt x="12" y="29"/>
                      <a:pt x="13" y="29"/>
                    </a:cubicBezTo>
                    <a:cubicBezTo>
                      <a:pt x="18" y="29"/>
                      <a:pt x="22" y="30"/>
                      <a:pt x="26" y="32"/>
                    </a:cubicBezTo>
                    <a:cubicBezTo>
                      <a:pt x="29" y="33"/>
                      <a:pt x="33" y="36"/>
                      <a:pt x="37" y="38"/>
                    </a:cubicBezTo>
                    <a:cubicBezTo>
                      <a:pt x="37" y="38"/>
                      <a:pt x="37" y="38"/>
                      <a:pt x="37" y="38"/>
                    </a:cubicBezTo>
                    <a:cubicBezTo>
                      <a:pt x="37" y="38"/>
                      <a:pt x="37" y="38"/>
                      <a:pt x="37" y="38"/>
                    </a:cubicBezTo>
                    <a:cubicBezTo>
                      <a:pt x="37" y="37"/>
                      <a:pt x="37" y="37"/>
                      <a:pt x="37" y="3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Freeform 2150"/>
              <p:cNvSpPr>
                <a:spLocks/>
              </p:cNvSpPr>
              <p:nvPr/>
            </p:nvSpPr>
            <p:spPr bwMode="auto">
              <a:xfrm>
                <a:off x="1285970" y="3706016"/>
                <a:ext cx="2741242" cy="1995851"/>
              </a:xfrm>
              <a:custGeom>
                <a:avLst/>
                <a:gdLst>
                  <a:gd name="T0" fmla="*/ 148 w 1008"/>
                  <a:gd name="T1" fmla="*/ 254 h 734"/>
                  <a:gd name="T2" fmla="*/ 88 w 1008"/>
                  <a:gd name="T3" fmla="*/ 274 h 734"/>
                  <a:gd name="T4" fmla="*/ 21 w 1008"/>
                  <a:gd name="T5" fmla="*/ 312 h 734"/>
                  <a:gd name="T6" fmla="*/ 16 w 1008"/>
                  <a:gd name="T7" fmla="*/ 353 h 734"/>
                  <a:gd name="T8" fmla="*/ 3 w 1008"/>
                  <a:gd name="T9" fmla="*/ 403 h 734"/>
                  <a:gd name="T10" fmla="*/ 48 w 1008"/>
                  <a:gd name="T11" fmla="*/ 468 h 734"/>
                  <a:gd name="T12" fmla="*/ 99 w 1008"/>
                  <a:gd name="T13" fmla="*/ 578 h 734"/>
                  <a:gd name="T14" fmla="*/ 104 w 1008"/>
                  <a:gd name="T15" fmla="*/ 614 h 734"/>
                  <a:gd name="T16" fmla="*/ 176 w 1008"/>
                  <a:gd name="T17" fmla="*/ 626 h 734"/>
                  <a:gd name="T18" fmla="*/ 296 w 1008"/>
                  <a:gd name="T19" fmla="*/ 585 h 734"/>
                  <a:gd name="T20" fmla="*/ 347 w 1008"/>
                  <a:gd name="T21" fmla="*/ 547 h 734"/>
                  <a:gd name="T22" fmla="*/ 448 w 1008"/>
                  <a:gd name="T23" fmla="*/ 528 h 734"/>
                  <a:gd name="T24" fmla="*/ 501 w 1008"/>
                  <a:gd name="T25" fmla="*/ 535 h 734"/>
                  <a:gd name="T26" fmla="*/ 547 w 1008"/>
                  <a:gd name="T27" fmla="*/ 571 h 734"/>
                  <a:gd name="T28" fmla="*/ 571 w 1008"/>
                  <a:gd name="T29" fmla="*/ 607 h 734"/>
                  <a:gd name="T30" fmla="*/ 603 w 1008"/>
                  <a:gd name="T31" fmla="*/ 578 h 734"/>
                  <a:gd name="T32" fmla="*/ 608 w 1008"/>
                  <a:gd name="T33" fmla="*/ 600 h 734"/>
                  <a:gd name="T34" fmla="*/ 624 w 1008"/>
                  <a:gd name="T35" fmla="*/ 633 h 734"/>
                  <a:gd name="T36" fmla="*/ 643 w 1008"/>
                  <a:gd name="T37" fmla="*/ 624 h 734"/>
                  <a:gd name="T38" fmla="*/ 707 w 1008"/>
                  <a:gd name="T39" fmla="*/ 698 h 734"/>
                  <a:gd name="T40" fmla="*/ 733 w 1008"/>
                  <a:gd name="T41" fmla="*/ 713 h 734"/>
                  <a:gd name="T42" fmla="*/ 768 w 1008"/>
                  <a:gd name="T43" fmla="*/ 693 h 734"/>
                  <a:gd name="T44" fmla="*/ 800 w 1008"/>
                  <a:gd name="T45" fmla="*/ 717 h 734"/>
                  <a:gd name="T46" fmla="*/ 802 w 1008"/>
                  <a:gd name="T47" fmla="*/ 729 h 734"/>
                  <a:gd name="T48" fmla="*/ 824 w 1008"/>
                  <a:gd name="T49" fmla="*/ 710 h 734"/>
                  <a:gd name="T50" fmla="*/ 882 w 1008"/>
                  <a:gd name="T51" fmla="*/ 686 h 734"/>
                  <a:gd name="T52" fmla="*/ 928 w 1008"/>
                  <a:gd name="T53" fmla="*/ 593 h 734"/>
                  <a:gd name="T54" fmla="*/ 970 w 1008"/>
                  <a:gd name="T55" fmla="*/ 525 h 734"/>
                  <a:gd name="T56" fmla="*/ 981 w 1008"/>
                  <a:gd name="T57" fmla="*/ 509 h 734"/>
                  <a:gd name="T58" fmla="*/ 994 w 1008"/>
                  <a:gd name="T59" fmla="*/ 451 h 734"/>
                  <a:gd name="T60" fmla="*/ 994 w 1008"/>
                  <a:gd name="T61" fmla="*/ 398 h 734"/>
                  <a:gd name="T62" fmla="*/ 989 w 1008"/>
                  <a:gd name="T63" fmla="*/ 394 h 734"/>
                  <a:gd name="T64" fmla="*/ 949 w 1008"/>
                  <a:gd name="T65" fmla="*/ 336 h 734"/>
                  <a:gd name="T66" fmla="*/ 936 w 1008"/>
                  <a:gd name="T67" fmla="*/ 317 h 734"/>
                  <a:gd name="T68" fmla="*/ 920 w 1008"/>
                  <a:gd name="T69" fmla="*/ 317 h 734"/>
                  <a:gd name="T70" fmla="*/ 845 w 1008"/>
                  <a:gd name="T71" fmla="*/ 214 h 734"/>
                  <a:gd name="T72" fmla="*/ 813 w 1008"/>
                  <a:gd name="T73" fmla="*/ 106 h 734"/>
                  <a:gd name="T74" fmla="*/ 781 w 1008"/>
                  <a:gd name="T75" fmla="*/ 58 h 734"/>
                  <a:gd name="T76" fmla="*/ 765 w 1008"/>
                  <a:gd name="T77" fmla="*/ 5 h 734"/>
                  <a:gd name="T78" fmla="*/ 744 w 1008"/>
                  <a:gd name="T79" fmla="*/ 31 h 734"/>
                  <a:gd name="T80" fmla="*/ 731 w 1008"/>
                  <a:gd name="T81" fmla="*/ 75 h 734"/>
                  <a:gd name="T82" fmla="*/ 672 w 1008"/>
                  <a:gd name="T83" fmla="*/ 175 h 734"/>
                  <a:gd name="T84" fmla="*/ 664 w 1008"/>
                  <a:gd name="T85" fmla="*/ 161 h 734"/>
                  <a:gd name="T86" fmla="*/ 645 w 1008"/>
                  <a:gd name="T87" fmla="*/ 158 h 734"/>
                  <a:gd name="T88" fmla="*/ 603 w 1008"/>
                  <a:gd name="T89" fmla="*/ 125 h 734"/>
                  <a:gd name="T90" fmla="*/ 568 w 1008"/>
                  <a:gd name="T91" fmla="*/ 108 h 734"/>
                  <a:gd name="T92" fmla="*/ 589 w 1008"/>
                  <a:gd name="T93" fmla="*/ 77 h 734"/>
                  <a:gd name="T94" fmla="*/ 603 w 1008"/>
                  <a:gd name="T95" fmla="*/ 58 h 734"/>
                  <a:gd name="T96" fmla="*/ 600 w 1008"/>
                  <a:gd name="T97" fmla="*/ 41 h 734"/>
                  <a:gd name="T98" fmla="*/ 563 w 1008"/>
                  <a:gd name="T99" fmla="*/ 36 h 734"/>
                  <a:gd name="T100" fmla="*/ 511 w 1008"/>
                  <a:gd name="T101" fmla="*/ 22 h 734"/>
                  <a:gd name="T102" fmla="*/ 475 w 1008"/>
                  <a:gd name="T103" fmla="*/ 15 h 734"/>
                  <a:gd name="T104" fmla="*/ 488 w 1008"/>
                  <a:gd name="T105" fmla="*/ 43 h 734"/>
                  <a:gd name="T106" fmla="*/ 459 w 1008"/>
                  <a:gd name="T107" fmla="*/ 41 h 734"/>
                  <a:gd name="T108" fmla="*/ 413 w 1008"/>
                  <a:gd name="T109" fmla="*/ 79 h 734"/>
                  <a:gd name="T110" fmla="*/ 387 w 1008"/>
                  <a:gd name="T111" fmla="*/ 103 h 734"/>
                  <a:gd name="T112" fmla="*/ 347 w 1008"/>
                  <a:gd name="T113" fmla="*/ 82 h 734"/>
                  <a:gd name="T114" fmla="*/ 317 w 1008"/>
                  <a:gd name="T115" fmla="*/ 82 h 734"/>
                  <a:gd name="T116" fmla="*/ 291 w 1008"/>
                  <a:gd name="T117" fmla="*/ 108 h 734"/>
                  <a:gd name="T118" fmla="*/ 272 w 1008"/>
                  <a:gd name="T119" fmla="*/ 123 h 734"/>
                  <a:gd name="T120" fmla="*/ 269 w 1008"/>
                  <a:gd name="T121" fmla="*/ 149 h 734"/>
                  <a:gd name="T122" fmla="*/ 213 w 1008"/>
                  <a:gd name="T123" fmla="*/ 185 h 734"/>
                  <a:gd name="T124" fmla="*/ 168 w 1008"/>
                  <a:gd name="T125" fmla="*/ 25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008" h="734">
                    <a:moveTo>
                      <a:pt x="168" y="250"/>
                    </a:moveTo>
                    <a:cubicBezTo>
                      <a:pt x="163" y="250"/>
                      <a:pt x="160" y="252"/>
                      <a:pt x="155" y="254"/>
                    </a:cubicBezTo>
                    <a:cubicBezTo>
                      <a:pt x="153" y="256"/>
                      <a:pt x="151" y="255"/>
                      <a:pt x="148" y="254"/>
                    </a:cubicBezTo>
                    <a:cubicBezTo>
                      <a:pt x="145" y="254"/>
                      <a:pt x="143" y="253"/>
                      <a:pt x="141" y="254"/>
                    </a:cubicBezTo>
                    <a:cubicBezTo>
                      <a:pt x="131" y="266"/>
                      <a:pt x="112" y="264"/>
                      <a:pt x="99" y="274"/>
                    </a:cubicBezTo>
                    <a:cubicBezTo>
                      <a:pt x="88" y="274"/>
                      <a:pt x="88" y="274"/>
                      <a:pt x="88" y="274"/>
                    </a:cubicBezTo>
                    <a:cubicBezTo>
                      <a:pt x="72" y="274"/>
                      <a:pt x="61" y="286"/>
                      <a:pt x="48" y="293"/>
                    </a:cubicBezTo>
                    <a:cubicBezTo>
                      <a:pt x="37" y="300"/>
                      <a:pt x="32" y="312"/>
                      <a:pt x="24" y="324"/>
                    </a:cubicBezTo>
                    <a:cubicBezTo>
                      <a:pt x="19" y="322"/>
                      <a:pt x="24" y="314"/>
                      <a:pt x="21" y="312"/>
                    </a:cubicBezTo>
                    <a:cubicBezTo>
                      <a:pt x="5" y="310"/>
                      <a:pt x="13" y="326"/>
                      <a:pt x="8" y="334"/>
                    </a:cubicBezTo>
                    <a:cubicBezTo>
                      <a:pt x="5" y="338"/>
                      <a:pt x="13" y="338"/>
                      <a:pt x="16" y="341"/>
                    </a:cubicBezTo>
                    <a:cubicBezTo>
                      <a:pt x="19" y="346"/>
                      <a:pt x="8" y="348"/>
                      <a:pt x="16" y="353"/>
                    </a:cubicBezTo>
                    <a:cubicBezTo>
                      <a:pt x="5" y="358"/>
                      <a:pt x="8" y="370"/>
                      <a:pt x="13" y="379"/>
                    </a:cubicBezTo>
                    <a:cubicBezTo>
                      <a:pt x="13" y="382"/>
                      <a:pt x="5" y="379"/>
                      <a:pt x="3" y="384"/>
                    </a:cubicBezTo>
                    <a:cubicBezTo>
                      <a:pt x="0" y="391"/>
                      <a:pt x="3" y="396"/>
                      <a:pt x="3" y="403"/>
                    </a:cubicBezTo>
                    <a:cubicBezTo>
                      <a:pt x="3" y="410"/>
                      <a:pt x="8" y="418"/>
                      <a:pt x="11" y="425"/>
                    </a:cubicBezTo>
                    <a:cubicBezTo>
                      <a:pt x="19" y="425"/>
                      <a:pt x="19" y="425"/>
                      <a:pt x="19" y="425"/>
                    </a:cubicBezTo>
                    <a:cubicBezTo>
                      <a:pt x="32" y="437"/>
                      <a:pt x="40" y="451"/>
                      <a:pt x="48" y="468"/>
                    </a:cubicBezTo>
                    <a:cubicBezTo>
                      <a:pt x="53" y="480"/>
                      <a:pt x="67" y="487"/>
                      <a:pt x="75" y="499"/>
                    </a:cubicBezTo>
                    <a:cubicBezTo>
                      <a:pt x="77" y="506"/>
                      <a:pt x="75" y="516"/>
                      <a:pt x="80" y="523"/>
                    </a:cubicBezTo>
                    <a:cubicBezTo>
                      <a:pt x="88" y="540"/>
                      <a:pt x="109" y="557"/>
                      <a:pt x="99" y="578"/>
                    </a:cubicBezTo>
                    <a:cubicBezTo>
                      <a:pt x="99" y="581"/>
                      <a:pt x="104" y="585"/>
                      <a:pt x="107" y="588"/>
                    </a:cubicBezTo>
                    <a:cubicBezTo>
                      <a:pt x="107" y="590"/>
                      <a:pt x="99" y="593"/>
                      <a:pt x="96" y="595"/>
                    </a:cubicBezTo>
                    <a:cubicBezTo>
                      <a:pt x="96" y="602"/>
                      <a:pt x="96" y="612"/>
                      <a:pt x="104" y="614"/>
                    </a:cubicBezTo>
                    <a:cubicBezTo>
                      <a:pt x="120" y="617"/>
                      <a:pt x="133" y="633"/>
                      <a:pt x="149" y="629"/>
                    </a:cubicBezTo>
                    <a:cubicBezTo>
                      <a:pt x="153" y="626"/>
                      <a:pt x="159" y="627"/>
                      <a:pt x="164" y="627"/>
                    </a:cubicBezTo>
                    <a:cubicBezTo>
                      <a:pt x="169" y="628"/>
                      <a:pt x="173" y="629"/>
                      <a:pt x="176" y="626"/>
                    </a:cubicBezTo>
                    <a:cubicBezTo>
                      <a:pt x="187" y="614"/>
                      <a:pt x="203" y="612"/>
                      <a:pt x="211" y="597"/>
                    </a:cubicBezTo>
                    <a:cubicBezTo>
                      <a:pt x="213" y="595"/>
                      <a:pt x="221" y="590"/>
                      <a:pt x="227" y="590"/>
                    </a:cubicBezTo>
                    <a:cubicBezTo>
                      <a:pt x="251" y="590"/>
                      <a:pt x="275" y="597"/>
                      <a:pt x="296" y="585"/>
                    </a:cubicBezTo>
                    <a:cubicBezTo>
                      <a:pt x="304" y="581"/>
                      <a:pt x="304" y="566"/>
                      <a:pt x="315" y="561"/>
                    </a:cubicBezTo>
                    <a:cubicBezTo>
                      <a:pt x="323" y="559"/>
                      <a:pt x="328" y="557"/>
                      <a:pt x="339" y="557"/>
                    </a:cubicBezTo>
                    <a:cubicBezTo>
                      <a:pt x="344" y="557"/>
                      <a:pt x="344" y="547"/>
                      <a:pt x="347" y="547"/>
                    </a:cubicBezTo>
                    <a:cubicBezTo>
                      <a:pt x="368" y="547"/>
                      <a:pt x="387" y="537"/>
                      <a:pt x="403" y="530"/>
                    </a:cubicBezTo>
                    <a:cubicBezTo>
                      <a:pt x="413" y="525"/>
                      <a:pt x="429" y="523"/>
                      <a:pt x="443" y="523"/>
                    </a:cubicBezTo>
                    <a:cubicBezTo>
                      <a:pt x="445" y="523"/>
                      <a:pt x="445" y="528"/>
                      <a:pt x="448" y="528"/>
                    </a:cubicBezTo>
                    <a:cubicBezTo>
                      <a:pt x="452" y="529"/>
                      <a:pt x="457" y="528"/>
                      <a:pt x="461" y="527"/>
                    </a:cubicBezTo>
                    <a:cubicBezTo>
                      <a:pt x="465" y="525"/>
                      <a:pt x="468" y="524"/>
                      <a:pt x="469" y="525"/>
                    </a:cubicBezTo>
                    <a:cubicBezTo>
                      <a:pt x="480" y="535"/>
                      <a:pt x="491" y="535"/>
                      <a:pt x="501" y="535"/>
                    </a:cubicBezTo>
                    <a:cubicBezTo>
                      <a:pt x="504" y="535"/>
                      <a:pt x="504" y="537"/>
                      <a:pt x="504" y="540"/>
                    </a:cubicBezTo>
                    <a:cubicBezTo>
                      <a:pt x="523" y="535"/>
                      <a:pt x="531" y="552"/>
                      <a:pt x="533" y="566"/>
                    </a:cubicBezTo>
                    <a:cubicBezTo>
                      <a:pt x="539" y="566"/>
                      <a:pt x="544" y="566"/>
                      <a:pt x="547" y="571"/>
                    </a:cubicBezTo>
                    <a:cubicBezTo>
                      <a:pt x="544" y="573"/>
                      <a:pt x="544" y="576"/>
                      <a:pt x="544" y="578"/>
                    </a:cubicBezTo>
                    <a:cubicBezTo>
                      <a:pt x="557" y="583"/>
                      <a:pt x="560" y="595"/>
                      <a:pt x="560" y="607"/>
                    </a:cubicBezTo>
                    <a:cubicBezTo>
                      <a:pt x="571" y="607"/>
                      <a:pt x="571" y="607"/>
                      <a:pt x="571" y="607"/>
                    </a:cubicBezTo>
                    <a:cubicBezTo>
                      <a:pt x="581" y="602"/>
                      <a:pt x="579" y="585"/>
                      <a:pt x="592" y="585"/>
                    </a:cubicBezTo>
                    <a:cubicBezTo>
                      <a:pt x="592" y="581"/>
                      <a:pt x="595" y="578"/>
                      <a:pt x="597" y="576"/>
                    </a:cubicBezTo>
                    <a:cubicBezTo>
                      <a:pt x="600" y="576"/>
                      <a:pt x="603" y="578"/>
                      <a:pt x="603" y="578"/>
                    </a:cubicBezTo>
                    <a:cubicBezTo>
                      <a:pt x="611" y="576"/>
                      <a:pt x="613" y="561"/>
                      <a:pt x="616" y="564"/>
                    </a:cubicBezTo>
                    <a:cubicBezTo>
                      <a:pt x="627" y="569"/>
                      <a:pt x="611" y="585"/>
                      <a:pt x="605" y="595"/>
                    </a:cubicBezTo>
                    <a:cubicBezTo>
                      <a:pt x="605" y="595"/>
                      <a:pt x="608" y="597"/>
                      <a:pt x="608" y="600"/>
                    </a:cubicBezTo>
                    <a:cubicBezTo>
                      <a:pt x="603" y="607"/>
                      <a:pt x="589" y="617"/>
                      <a:pt x="603" y="621"/>
                    </a:cubicBezTo>
                    <a:cubicBezTo>
                      <a:pt x="597" y="624"/>
                      <a:pt x="587" y="624"/>
                      <a:pt x="589" y="631"/>
                    </a:cubicBezTo>
                    <a:cubicBezTo>
                      <a:pt x="592" y="645"/>
                      <a:pt x="613" y="648"/>
                      <a:pt x="624" y="633"/>
                    </a:cubicBezTo>
                    <a:cubicBezTo>
                      <a:pt x="624" y="631"/>
                      <a:pt x="616" y="631"/>
                      <a:pt x="616" y="629"/>
                    </a:cubicBezTo>
                    <a:cubicBezTo>
                      <a:pt x="620" y="624"/>
                      <a:pt x="625" y="625"/>
                      <a:pt x="630" y="626"/>
                    </a:cubicBezTo>
                    <a:cubicBezTo>
                      <a:pt x="635" y="627"/>
                      <a:pt x="640" y="629"/>
                      <a:pt x="643" y="624"/>
                    </a:cubicBezTo>
                    <a:cubicBezTo>
                      <a:pt x="648" y="626"/>
                      <a:pt x="643" y="631"/>
                      <a:pt x="645" y="633"/>
                    </a:cubicBezTo>
                    <a:cubicBezTo>
                      <a:pt x="659" y="641"/>
                      <a:pt x="659" y="655"/>
                      <a:pt x="661" y="667"/>
                    </a:cubicBezTo>
                    <a:cubicBezTo>
                      <a:pt x="664" y="686"/>
                      <a:pt x="685" y="698"/>
                      <a:pt x="707" y="698"/>
                    </a:cubicBezTo>
                    <a:cubicBezTo>
                      <a:pt x="709" y="698"/>
                      <a:pt x="709" y="701"/>
                      <a:pt x="709" y="703"/>
                    </a:cubicBezTo>
                    <a:cubicBezTo>
                      <a:pt x="725" y="703"/>
                      <a:pt x="725" y="703"/>
                      <a:pt x="725" y="703"/>
                    </a:cubicBezTo>
                    <a:cubicBezTo>
                      <a:pt x="728" y="705"/>
                      <a:pt x="731" y="713"/>
                      <a:pt x="733" y="713"/>
                    </a:cubicBezTo>
                    <a:cubicBezTo>
                      <a:pt x="737" y="710"/>
                      <a:pt x="739" y="713"/>
                      <a:pt x="740" y="715"/>
                    </a:cubicBezTo>
                    <a:cubicBezTo>
                      <a:pt x="741" y="717"/>
                      <a:pt x="741" y="720"/>
                      <a:pt x="744" y="717"/>
                    </a:cubicBezTo>
                    <a:cubicBezTo>
                      <a:pt x="755" y="710"/>
                      <a:pt x="765" y="703"/>
                      <a:pt x="768" y="693"/>
                    </a:cubicBezTo>
                    <a:cubicBezTo>
                      <a:pt x="773" y="696"/>
                      <a:pt x="768" y="701"/>
                      <a:pt x="770" y="703"/>
                    </a:cubicBezTo>
                    <a:cubicBezTo>
                      <a:pt x="778" y="705"/>
                      <a:pt x="776" y="717"/>
                      <a:pt x="786" y="717"/>
                    </a:cubicBezTo>
                    <a:cubicBezTo>
                      <a:pt x="792" y="715"/>
                      <a:pt x="797" y="713"/>
                      <a:pt x="800" y="717"/>
                    </a:cubicBezTo>
                    <a:cubicBezTo>
                      <a:pt x="800" y="717"/>
                      <a:pt x="797" y="720"/>
                      <a:pt x="794" y="720"/>
                    </a:cubicBezTo>
                    <a:cubicBezTo>
                      <a:pt x="792" y="725"/>
                      <a:pt x="794" y="729"/>
                      <a:pt x="797" y="732"/>
                    </a:cubicBezTo>
                    <a:cubicBezTo>
                      <a:pt x="800" y="734"/>
                      <a:pt x="802" y="732"/>
                      <a:pt x="802" y="729"/>
                    </a:cubicBezTo>
                    <a:cubicBezTo>
                      <a:pt x="802" y="717"/>
                      <a:pt x="802" y="717"/>
                      <a:pt x="802" y="717"/>
                    </a:cubicBezTo>
                    <a:cubicBezTo>
                      <a:pt x="802" y="712"/>
                      <a:pt x="807" y="712"/>
                      <a:pt x="812" y="712"/>
                    </a:cubicBezTo>
                    <a:cubicBezTo>
                      <a:pt x="816" y="712"/>
                      <a:pt x="820" y="712"/>
                      <a:pt x="824" y="710"/>
                    </a:cubicBezTo>
                    <a:cubicBezTo>
                      <a:pt x="829" y="705"/>
                      <a:pt x="834" y="698"/>
                      <a:pt x="837" y="698"/>
                    </a:cubicBezTo>
                    <a:cubicBezTo>
                      <a:pt x="848" y="698"/>
                      <a:pt x="856" y="696"/>
                      <a:pt x="864" y="696"/>
                    </a:cubicBezTo>
                    <a:cubicBezTo>
                      <a:pt x="869" y="693"/>
                      <a:pt x="877" y="691"/>
                      <a:pt x="882" y="686"/>
                    </a:cubicBezTo>
                    <a:cubicBezTo>
                      <a:pt x="890" y="672"/>
                      <a:pt x="890" y="655"/>
                      <a:pt x="898" y="641"/>
                    </a:cubicBezTo>
                    <a:cubicBezTo>
                      <a:pt x="901" y="636"/>
                      <a:pt x="906" y="636"/>
                      <a:pt x="909" y="633"/>
                    </a:cubicBezTo>
                    <a:cubicBezTo>
                      <a:pt x="912" y="617"/>
                      <a:pt x="922" y="607"/>
                      <a:pt x="928" y="593"/>
                    </a:cubicBezTo>
                    <a:cubicBezTo>
                      <a:pt x="930" y="588"/>
                      <a:pt x="936" y="583"/>
                      <a:pt x="944" y="581"/>
                    </a:cubicBezTo>
                    <a:cubicBezTo>
                      <a:pt x="957" y="573"/>
                      <a:pt x="954" y="561"/>
                      <a:pt x="962" y="549"/>
                    </a:cubicBezTo>
                    <a:cubicBezTo>
                      <a:pt x="968" y="545"/>
                      <a:pt x="973" y="535"/>
                      <a:pt x="970" y="525"/>
                    </a:cubicBezTo>
                    <a:cubicBezTo>
                      <a:pt x="970" y="523"/>
                      <a:pt x="976" y="523"/>
                      <a:pt x="978" y="523"/>
                    </a:cubicBezTo>
                    <a:cubicBezTo>
                      <a:pt x="981" y="521"/>
                      <a:pt x="973" y="518"/>
                      <a:pt x="976" y="513"/>
                    </a:cubicBezTo>
                    <a:cubicBezTo>
                      <a:pt x="978" y="511"/>
                      <a:pt x="981" y="511"/>
                      <a:pt x="981" y="509"/>
                    </a:cubicBezTo>
                    <a:cubicBezTo>
                      <a:pt x="981" y="499"/>
                      <a:pt x="981" y="499"/>
                      <a:pt x="981" y="499"/>
                    </a:cubicBezTo>
                    <a:cubicBezTo>
                      <a:pt x="984" y="492"/>
                      <a:pt x="994" y="489"/>
                      <a:pt x="994" y="485"/>
                    </a:cubicBezTo>
                    <a:cubicBezTo>
                      <a:pt x="997" y="473"/>
                      <a:pt x="997" y="461"/>
                      <a:pt x="994" y="451"/>
                    </a:cubicBezTo>
                    <a:cubicBezTo>
                      <a:pt x="992" y="441"/>
                      <a:pt x="992" y="432"/>
                      <a:pt x="989" y="420"/>
                    </a:cubicBezTo>
                    <a:cubicBezTo>
                      <a:pt x="989" y="418"/>
                      <a:pt x="992" y="418"/>
                      <a:pt x="994" y="418"/>
                    </a:cubicBezTo>
                    <a:cubicBezTo>
                      <a:pt x="994" y="410"/>
                      <a:pt x="992" y="403"/>
                      <a:pt x="994" y="398"/>
                    </a:cubicBezTo>
                    <a:cubicBezTo>
                      <a:pt x="1000" y="394"/>
                      <a:pt x="1008" y="396"/>
                      <a:pt x="1008" y="386"/>
                    </a:cubicBezTo>
                    <a:cubicBezTo>
                      <a:pt x="1005" y="382"/>
                      <a:pt x="997" y="379"/>
                      <a:pt x="994" y="382"/>
                    </a:cubicBezTo>
                    <a:cubicBezTo>
                      <a:pt x="992" y="384"/>
                      <a:pt x="992" y="391"/>
                      <a:pt x="989" y="394"/>
                    </a:cubicBezTo>
                    <a:cubicBezTo>
                      <a:pt x="984" y="394"/>
                      <a:pt x="989" y="386"/>
                      <a:pt x="986" y="384"/>
                    </a:cubicBezTo>
                    <a:cubicBezTo>
                      <a:pt x="978" y="379"/>
                      <a:pt x="978" y="370"/>
                      <a:pt x="973" y="367"/>
                    </a:cubicBezTo>
                    <a:cubicBezTo>
                      <a:pt x="962" y="358"/>
                      <a:pt x="952" y="348"/>
                      <a:pt x="949" y="336"/>
                    </a:cubicBezTo>
                    <a:cubicBezTo>
                      <a:pt x="949" y="329"/>
                      <a:pt x="944" y="322"/>
                      <a:pt x="946" y="314"/>
                    </a:cubicBezTo>
                    <a:cubicBezTo>
                      <a:pt x="946" y="312"/>
                      <a:pt x="941" y="312"/>
                      <a:pt x="938" y="312"/>
                    </a:cubicBezTo>
                    <a:cubicBezTo>
                      <a:pt x="938" y="314"/>
                      <a:pt x="938" y="317"/>
                      <a:pt x="936" y="317"/>
                    </a:cubicBezTo>
                    <a:cubicBezTo>
                      <a:pt x="933" y="317"/>
                      <a:pt x="933" y="310"/>
                      <a:pt x="933" y="310"/>
                    </a:cubicBezTo>
                    <a:cubicBezTo>
                      <a:pt x="922" y="307"/>
                      <a:pt x="930" y="322"/>
                      <a:pt x="925" y="322"/>
                    </a:cubicBezTo>
                    <a:cubicBezTo>
                      <a:pt x="922" y="322"/>
                      <a:pt x="920" y="319"/>
                      <a:pt x="920" y="317"/>
                    </a:cubicBezTo>
                    <a:cubicBezTo>
                      <a:pt x="920" y="312"/>
                      <a:pt x="922" y="307"/>
                      <a:pt x="920" y="305"/>
                    </a:cubicBezTo>
                    <a:cubicBezTo>
                      <a:pt x="917" y="288"/>
                      <a:pt x="912" y="271"/>
                      <a:pt x="898" y="254"/>
                    </a:cubicBezTo>
                    <a:cubicBezTo>
                      <a:pt x="885" y="238"/>
                      <a:pt x="856" y="235"/>
                      <a:pt x="845" y="214"/>
                    </a:cubicBezTo>
                    <a:cubicBezTo>
                      <a:pt x="840" y="199"/>
                      <a:pt x="842" y="185"/>
                      <a:pt x="837" y="170"/>
                    </a:cubicBezTo>
                    <a:cubicBezTo>
                      <a:pt x="832" y="158"/>
                      <a:pt x="832" y="144"/>
                      <a:pt x="832" y="132"/>
                    </a:cubicBezTo>
                    <a:cubicBezTo>
                      <a:pt x="829" y="122"/>
                      <a:pt x="818" y="115"/>
                      <a:pt x="813" y="106"/>
                    </a:cubicBezTo>
                    <a:cubicBezTo>
                      <a:pt x="810" y="103"/>
                      <a:pt x="805" y="99"/>
                      <a:pt x="800" y="101"/>
                    </a:cubicBezTo>
                    <a:cubicBezTo>
                      <a:pt x="794" y="106"/>
                      <a:pt x="789" y="108"/>
                      <a:pt x="786" y="101"/>
                    </a:cubicBezTo>
                    <a:cubicBezTo>
                      <a:pt x="784" y="87"/>
                      <a:pt x="786" y="72"/>
                      <a:pt x="781" y="58"/>
                    </a:cubicBezTo>
                    <a:cubicBezTo>
                      <a:pt x="778" y="46"/>
                      <a:pt x="773" y="31"/>
                      <a:pt x="770" y="19"/>
                    </a:cubicBezTo>
                    <a:cubicBezTo>
                      <a:pt x="770" y="15"/>
                      <a:pt x="784" y="19"/>
                      <a:pt x="778" y="10"/>
                    </a:cubicBezTo>
                    <a:cubicBezTo>
                      <a:pt x="776" y="7"/>
                      <a:pt x="770" y="3"/>
                      <a:pt x="765" y="5"/>
                    </a:cubicBezTo>
                    <a:cubicBezTo>
                      <a:pt x="762" y="7"/>
                      <a:pt x="765" y="15"/>
                      <a:pt x="762" y="15"/>
                    </a:cubicBezTo>
                    <a:cubicBezTo>
                      <a:pt x="757" y="12"/>
                      <a:pt x="762" y="0"/>
                      <a:pt x="752" y="5"/>
                    </a:cubicBezTo>
                    <a:cubicBezTo>
                      <a:pt x="741" y="12"/>
                      <a:pt x="749" y="22"/>
                      <a:pt x="744" y="31"/>
                    </a:cubicBezTo>
                    <a:cubicBezTo>
                      <a:pt x="741" y="39"/>
                      <a:pt x="739" y="48"/>
                      <a:pt x="733" y="55"/>
                    </a:cubicBezTo>
                    <a:cubicBezTo>
                      <a:pt x="736" y="55"/>
                      <a:pt x="739" y="55"/>
                      <a:pt x="739" y="58"/>
                    </a:cubicBezTo>
                    <a:cubicBezTo>
                      <a:pt x="741" y="65"/>
                      <a:pt x="733" y="70"/>
                      <a:pt x="731" y="75"/>
                    </a:cubicBezTo>
                    <a:cubicBezTo>
                      <a:pt x="731" y="94"/>
                      <a:pt x="725" y="111"/>
                      <a:pt x="725" y="130"/>
                    </a:cubicBezTo>
                    <a:cubicBezTo>
                      <a:pt x="725" y="146"/>
                      <a:pt x="717" y="168"/>
                      <a:pt x="701" y="178"/>
                    </a:cubicBezTo>
                    <a:cubicBezTo>
                      <a:pt x="693" y="185"/>
                      <a:pt x="680" y="185"/>
                      <a:pt x="672" y="175"/>
                    </a:cubicBezTo>
                    <a:cubicBezTo>
                      <a:pt x="677" y="173"/>
                      <a:pt x="685" y="170"/>
                      <a:pt x="680" y="166"/>
                    </a:cubicBezTo>
                    <a:cubicBezTo>
                      <a:pt x="677" y="166"/>
                      <a:pt x="669" y="166"/>
                      <a:pt x="664" y="168"/>
                    </a:cubicBezTo>
                    <a:cubicBezTo>
                      <a:pt x="661" y="168"/>
                      <a:pt x="661" y="161"/>
                      <a:pt x="664" y="161"/>
                    </a:cubicBezTo>
                    <a:cubicBezTo>
                      <a:pt x="672" y="161"/>
                      <a:pt x="675" y="158"/>
                      <a:pt x="677" y="154"/>
                    </a:cubicBezTo>
                    <a:cubicBezTo>
                      <a:pt x="677" y="149"/>
                      <a:pt x="669" y="154"/>
                      <a:pt x="669" y="149"/>
                    </a:cubicBezTo>
                    <a:cubicBezTo>
                      <a:pt x="661" y="158"/>
                      <a:pt x="653" y="166"/>
                      <a:pt x="645" y="158"/>
                    </a:cubicBezTo>
                    <a:cubicBezTo>
                      <a:pt x="635" y="149"/>
                      <a:pt x="619" y="144"/>
                      <a:pt x="608" y="135"/>
                    </a:cubicBezTo>
                    <a:cubicBezTo>
                      <a:pt x="608" y="135"/>
                      <a:pt x="611" y="132"/>
                      <a:pt x="613" y="132"/>
                    </a:cubicBezTo>
                    <a:cubicBezTo>
                      <a:pt x="613" y="125"/>
                      <a:pt x="605" y="130"/>
                      <a:pt x="603" y="125"/>
                    </a:cubicBezTo>
                    <a:cubicBezTo>
                      <a:pt x="597" y="127"/>
                      <a:pt x="589" y="125"/>
                      <a:pt x="584" y="125"/>
                    </a:cubicBezTo>
                    <a:cubicBezTo>
                      <a:pt x="581" y="122"/>
                      <a:pt x="579" y="120"/>
                      <a:pt x="579" y="115"/>
                    </a:cubicBezTo>
                    <a:cubicBezTo>
                      <a:pt x="573" y="115"/>
                      <a:pt x="565" y="113"/>
                      <a:pt x="568" y="108"/>
                    </a:cubicBezTo>
                    <a:cubicBezTo>
                      <a:pt x="571" y="106"/>
                      <a:pt x="571" y="99"/>
                      <a:pt x="579" y="99"/>
                    </a:cubicBezTo>
                    <a:cubicBezTo>
                      <a:pt x="579" y="91"/>
                      <a:pt x="579" y="91"/>
                      <a:pt x="579" y="91"/>
                    </a:cubicBezTo>
                    <a:cubicBezTo>
                      <a:pt x="581" y="87"/>
                      <a:pt x="592" y="84"/>
                      <a:pt x="589" y="77"/>
                    </a:cubicBezTo>
                    <a:cubicBezTo>
                      <a:pt x="587" y="77"/>
                      <a:pt x="581" y="77"/>
                      <a:pt x="581" y="75"/>
                    </a:cubicBezTo>
                    <a:cubicBezTo>
                      <a:pt x="589" y="67"/>
                      <a:pt x="603" y="75"/>
                      <a:pt x="605" y="63"/>
                    </a:cubicBezTo>
                    <a:cubicBezTo>
                      <a:pt x="605" y="60"/>
                      <a:pt x="605" y="58"/>
                      <a:pt x="603" y="58"/>
                    </a:cubicBezTo>
                    <a:cubicBezTo>
                      <a:pt x="605" y="55"/>
                      <a:pt x="605" y="53"/>
                      <a:pt x="611" y="53"/>
                    </a:cubicBezTo>
                    <a:cubicBezTo>
                      <a:pt x="611" y="48"/>
                      <a:pt x="611" y="41"/>
                      <a:pt x="605" y="39"/>
                    </a:cubicBezTo>
                    <a:cubicBezTo>
                      <a:pt x="603" y="39"/>
                      <a:pt x="600" y="39"/>
                      <a:pt x="600" y="41"/>
                    </a:cubicBezTo>
                    <a:cubicBezTo>
                      <a:pt x="597" y="39"/>
                      <a:pt x="595" y="34"/>
                      <a:pt x="592" y="34"/>
                    </a:cubicBezTo>
                    <a:cubicBezTo>
                      <a:pt x="584" y="39"/>
                      <a:pt x="576" y="36"/>
                      <a:pt x="568" y="41"/>
                    </a:cubicBezTo>
                    <a:cubicBezTo>
                      <a:pt x="568" y="41"/>
                      <a:pt x="565" y="36"/>
                      <a:pt x="563" y="36"/>
                    </a:cubicBezTo>
                    <a:cubicBezTo>
                      <a:pt x="544" y="41"/>
                      <a:pt x="531" y="34"/>
                      <a:pt x="515" y="27"/>
                    </a:cubicBezTo>
                    <a:cubicBezTo>
                      <a:pt x="517" y="24"/>
                      <a:pt x="517" y="24"/>
                      <a:pt x="520" y="22"/>
                    </a:cubicBezTo>
                    <a:cubicBezTo>
                      <a:pt x="517" y="21"/>
                      <a:pt x="514" y="21"/>
                      <a:pt x="511" y="22"/>
                    </a:cubicBezTo>
                    <a:cubicBezTo>
                      <a:pt x="507" y="22"/>
                      <a:pt x="504" y="23"/>
                      <a:pt x="501" y="22"/>
                    </a:cubicBezTo>
                    <a:cubicBezTo>
                      <a:pt x="499" y="19"/>
                      <a:pt x="499" y="15"/>
                      <a:pt x="499" y="15"/>
                    </a:cubicBezTo>
                    <a:cubicBezTo>
                      <a:pt x="491" y="12"/>
                      <a:pt x="483" y="15"/>
                      <a:pt x="475" y="15"/>
                    </a:cubicBezTo>
                    <a:cubicBezTo>
                      <a:pt x="475" y="17"/>
                      <a:pt x="472" y="24"/>
                      <a:pt x="477" y="24"/>
                    </a:cubicBezTo>
                    <a:cubicBezTo>
                      <a:pt x="491" y="24"/>
                      <a:pt x="493" y="31"/>
                      <a:pt x="493" y="41"/>
                    </a:cubicBezTo>
                    <a:cubicBezTo>
                      <a:pt x="493" y="43"/>
                      <a:pt x="491" y="46"/>
                      <a:pt x="488" y="43"/>
                    </a:cubicBezTo>
                    <a:cubicBezTo>
                      <a:pt x="483" y="38"/>
                      <a:pt x="479" y="40"/>
                      <a:pt x="475" y="42"/>
                    </a:cubicBezTo>
                    <a:cubicBezTo>
                      <a:pt x="473" y="43"/>
                      <a:pt x="470" y="44"/>
                      <a:pt x="467" y="43"/>
                    </a:cubicBezTo>
                    <a:cubicBezTo>
                      <a:pt x="464" y="41"/>
                      <a:pt x="461" y="41"/>
                      <a:pt x="459" y="41"/>
                    </a:cubicBezTo>
                    <a:cubicBezTo>
                      <a:pt x="448" y="43"/>
                      <a:pt x="443" y="53"/>
                      <a:pt x="435" y="58"/>
                    </a:cubicBezTo>
                    <a:cubicBezTo>
                      <a:pt x="435" y="65"/>
                      <a:pt x="435" y="65"/>
                      <a:pt x="435" y="65"/>
                    </a:cubicBezTo>
                    <a:cubicBezTo>
                      <a:pt x="429" y="72"/>
                      <a:pt x="419" y="72"/>
                      <a:pt x="413" y="79"/>
                    </a:cubicBezTo>
                    <a:cubicBezTo>
                      <a:pt x="408" y="89"/>
                      <a:pt x="413" y="101"/>
                      <a:pt x="408" y="111"/>
                    </a:cubicBezTo>
                    <a:cubicBezTo>
                      <a:pt x="403" y="108"/>
                      <a:pt x="395" y="111"/>
                      <a:pt x="389" y="111"/>
                    </a:cubicBezTo>
                    <a:cubicBezTo>
                      <a:pt x="387" y="111"/>
                      <a:pt x="387" y="106"/>
                      <a:pt x="387" y="103"/>
                    </a:cubicBezTo>
                    <a:cubicBezTo>
                      <a:pt x="381" y="103"/>
                      <a:pt x="379" y="111"/>
                      <a:pt x="373" y="113"/>
                    </a:cubicBezTo>
                    <a:cubicBezTo>
                      <a:pt x="371" y="108"/>
                      <a:pt x="371" y="106"/>
                      <a:pt x="368" y="101"/>
                    </a:cubicBezTo>
                    <a:cubicBezTo>
                      <a:pt x="365" y="94"/>
                      <a:pt x="355" y="89"/>
                      <a:pt x="347" y="82"/>
                    </a:cubicBezTo>
                    <a:cubicBezTo>
                      <a:pt x="343" y="79"/>
                      <a:pt x="340" y="82"/>
                      <a:pt x="337" y="85"/>
                    </a:cubicBezTo>
                    <a:cubicBezTo>
                      <a:pt x="335" y="88"/>
                      <a:pt x="332" y="91"/>
                      <a:pt x="328" y="89"/>
                    </a:cubicBezTo>
                    <a:cubicBezTo>
                      <a:pt x="325" y="87"/>
                      <a:pt x="320" y="84"/>
                      <a:pt x="317" y="82"/>
                    </a:cubicBezTo>
                    <a:cubicBezTo>
                      <a:pt x="317" y="94"/>
                      <a:pt x="309" y="101"/>
                      <a:pt x="299" y="106"/>
                    </a:cubicBezTo>
                    <a:cubicBezTo>
                      <a:pt x="296" y="106"/>
                      <a:pt x="296" y="103"/>
                      <a:pt x="293" y="103"/>
                    </a:cubicBezTo>
                    <a:cubicBezTo>
                      <a:pt x="291" y="103"/>
                      <a:pt x="291" y="106"/>
                      <a:pt x="291" y="108"/>
                    </a:cubicBezTo>
                    <a:cubicBezTo>
                      <a:pt x="293" y="111"/>
                      <a:pt x="293" y="111"/>
                      <a:pt x="296" y="113"/>
                    </a:cubicBezTo>
                    <a:cubicBezTo>
                      <a:pt x="288" y="115"/>
                      <a:pt x="288" y="120"/>
                      <a:pt x="283" y="125"/>
                    </a:cubicBezTo>
                    <a:cubicBezTo>
                      <a:pt x="280" y="120"/>
                      <a:pt x="275" y="123"/>
                      <a:pt x="272" y="123"/>
                    </a:cubicBezTo>
                    <a:cubicBezTo>
                      <a:pt x="272" y="125"/>
                      <a:pt x="272" y="127"/>
                      <a:pt x="275" y="127"/>
                    </a:cubicBezTo>
                    <a:cubicBezTo>
                      <a:pt x="272" y="130"/>
                      <a:pt x="269" y="135"/>
                      <a:pt x="269" y="137"/>
                    </a:cubicBezTo>
                    <a:cubicBezTo>
                      <a:pt x="275" y="142"/>
                      <a:pt x="275" y="151"/>
                      <a:pt x="269" y="149"/>
                    </a:cubicBezTo>
                    <a:cubicBezTo>
                      <a:pt x="256" y="146"/>
                      <a:pt x="253" y="156"/>
                      <a:pt x="248" y="163"/>
                    </a:cubicBezTo>
                    <a:cubicBezTo>
                      <a:pt x="243" y="151"/>
                      <a:pt x="232" y="158"/>
                      <a:pt x="224" y="166"/>
                    </a:cubicBezTo>
                    <a:cubicBezTo>
                      <a:pt x="219" y="170"/>
                      <a:pt x="219" y="180"/>
                      <a:pt x="213" y="185"/>
                    </a:cubicBezTo>
                    <a:cubicBezTo>
                      <a:pt x="211" y="192"/>
                      <a:pt x="221" y="197"/>
                      <a:pt x="219" y="204"/>
                    </a:cubicBezTo>
                    <a:cubicBezTo>
                      <a:pt x="219" y="209"/>
                      <a:pt x="211" y="204"/>
                      <a:pt x="211" y="209"/>
                    </a:cubicBezTo>
                    <a:cubicBezTo>
                      <a:pt x="168" y="250"/>
                      <a:pt x="168" y="250"/>
                      <a:pt x="168" y="25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Freeform 2151"/>
              <p:cNvSpPr>
                <a:spLocks/>
              </p:cNvSpPr>
              <p:nvPr/>
            </p:nvSpPr>
            <p:spPr bwMode="auto">
              <a:xfrm>
                <a:off x="1285970" y="3714162"/>
                <a:ext cx="2743956" cy="1987705"/>
              </a:xfrm>
              <a:custGeom>
                <a:avLst/>
                <a:gdLst>
                  <a:gd name="T0" fmla="*/ 23 w 1009"/>
                  <a:gd name="T1" fmla="*/ 319 h 731"/>
                  <a:gd name="T2" fmla="*/ 8 w 1009"/>
                  <a:gd name="T3" fmla="*/ 361 h 731"/>
                  <a:gd name="T4" fmla="*/ 18 w 1009"/>
                  <a:gd name="T5" fmla="*/ 423 h 731"/>
                  <a:gd name="T6" fmla="*/ 95 w 1009"/>
                  <a:gd name="T7" fmla="*/ 591 h 731"/>
                  <a:gd name="T8" fmla="*/ 297 w 1009"/>
                  <a:gd name="T9" fmla="*/ 583 h 731"/>
                  <a:gd name="T10" fmla="*/ 461 w 1009"/>
                  <a:gd name="T11" fmla="*/ 525 h 731"/>
                  <a:gd name="T12" fmla="*/ 571 w 1009"/>
                  <a:gd name="T13" fmla="*/ 605 h 731"/>
                  <a:gd name="T14" fmla="*/ 615 w 1009"/>
                  <a:gd name="T15" fmla="*/ 562 h 731"/>
                  <a:gd name="T16" fmla="*/ 605 w 1009"/>
                  <a:gd name="T17" fmla="*/ 593 h 731"/>
                  <a:gd name="T18" fmla="*/ 617 w 1009"/>
                  <a:gd name="T19" fmla="*/ 626 h 731"/>
                  <a:gd name="T20" fmla="*/ 676 w 1009"/>
                  <a:gd name="T21" fmla="*/ 688 h 731"/>
                  <a:gd name="T22" fmla="*/ 769 w 1009"/>
                  <a:gd name="T23" fmla="*/ 692 h 731"/>
                  <a:gd name="T24" fmla="*/ 804 w 1009"/>
                  <a:gd name="T25" fmla="*/ 714 h 731"/>
                  <a:gd name="T26" fmla="*/ 928 w 1009"/>
                  <a:gd name="T27" fmla="*/ 590 h 731"/>
                  <a:gd name="T28" fmla="*/ 980 w 1009"/>
                  <a:gd name="T29" fmla="*/ 509 h 731"/>
                  <a:gd name="T30" fmla="*/ 1004 w 1009"/>
                  <a:gd name="T31" fmla="*/ 392 h 731"/>
                  <a:gd name="T32" fmla="*/ 949 w 1009"/>
                  <a:gd name="T33" fmla="*/ 333 h 731"/>
                  <a:gd name="T34" fmla="*/ 926 w 1009"/>
                  <a:gd name="T35" fmla="*/ 315 h 731"/>
                  <a:gd name="T36" fmla="*/ 803 w 1009"/>
                  <a:gd name="T37" fmla="*/ 96 h 731"/>
                  <a:gd name="T38" fmla="*/ 765 w 1009"/>
                  <a:gd name="T39" fmla="*/ 1 h 731"/>
                  <a:gd name="T40" fmla="*/ 751 w 1009"/>
                  <a:gd name="T41" fmla="*/ 1 h 731"/>
                  <a:gd name="T42" fmla="*/ 688 w 1009"/>
                  <a:gd name="T43" fmla="*/ 179 h 731"/>
                  <a:gd name="T44" fmla="*/ 670 w 1009"/>
                  <a:gd name="T45" fmla="*/ 147 h 731"/>
                  <a:gd name="T46" fmla="*/ 580 w 1009"/>
                  <a:gd name="T47" fmla="*/ 112 h 731"/>
                  <a:gd name="T48" fmla="*/ 581 w 1009"/>
                  <a:gd name="T49" fmla="*/ 72 h 731"/>
                  <a:gd name="T50" fmla="*/ 597 w 1009"/>
                  <a:gd name="T51" fmla="*/ 33 h 731"/>
                  <a:gd name="T52" fmla="*/ 500 w 1009"/>
                  <a:gd name="T53" fmla="*/ 14 h 731"/>
                  <a:gd name="T54" fmla="*/ 467 w 1009"/>
                  <a:gd name="T55" fmla="*/ 40 h 731"/>
                  <a:gd name="T56" fmla="*/ 387 w 1009"/>
                  <a:gd name="T57" fmla="*/ 99 h 731"/>
                  <a:gd name="T58" fmla="*/ 311 w 1009"/>
                  <a:gd name="T59" fmla="*/ 93 h 731"/>
                  <a:gd name="T60" fmla="*/ 275 w 1009"/>
                  <a:gd name="T61" fmla="*/ 125 h 731"/>
                  <a:gd name="T62" fmla="*/ 212 w 1009"/>
                  <a:gd name="T63" fmla="*/ 181 h 731"/>
                  <a:gd name="T64" fmla="*/ 218 w 1009"/>
                  <a:gd name="T65" fmla="*/ 204 h 731"/>
                  <a:gd name="T66" fmla="*/ 274 w 1009"/>
                  <a:gd name="T67" fmla="*/ 146 h 731"/>
                  <a:gd name="T68" fmla="*/ 292 w 1009"/>
                  <a:gd name="T69" fmla="*/ 105 h 731"/>
                  <a:gd name="T70" fmla="*/ 367 w 1009"/>
                  <a:gd name="T71" fmla="*/ 98 h 731"/>
                  <a:gd name="T72" fmla="*/ 436 w 1009"/>
                  <a:gd name="T73" fmla="*/ 55 h 731"/>
                  <a:gd name="T74" fmla="*/ 475 w 1009"/>
                  <a:gd name="T75" fmla="*/ 12 h 731"/>
                  <a:gd name="T76" fmla="*/ 567 w 1009"/>
                  <a:gd name="T77" fmla="*/ 39 h 731"/>
                  <a:gd name="T78" fmla="*/ 604 w 1009"/>
                  <a:gd name="T79" fmla="*/ 57 h 731"/>
                  <a:gd name="T80" fmla="*/ 567 w 1009"/>
                  <a:gd name="T81" fmla="*/ 104 h 731"/>
                  <a:gd name="T82" fmla="*/ 644 w 1009"/>
                  <a:gd name="T83" fmla="*/ 156 h 731"/>
                  <a:gd name="T84" fmla="*/ 680 w 1009"/>
                  <a:gd name="T85" fmla="*/ 166 h 731"/>
                  <a:gd name="T86" fmla="*/ 744 w 1009"/>
                  <a:gd name="T87" fmla="*/ 28 h 731"/>
                  <a:gd name="T88" fmla="*/ 777 w 1009"/>
                  <a:gd name="T89" fmla="*/ 7 h 731"/>
                  <a:gd name="T90" fmla="*/ 831 w 1009"/>
                  <a:gd name="T91" fmla="*/ 129 h 731"/>
                  <a:gd name="T92" fmla="*/ 933 w 1009"/>
                  <a:gd name="T93" fmla="*/ 307 h 731"/>
                  <a:gd name="T94" fmla="*/ 986 w 1009"/>
                  <a:gd name="T95" fmla="*/ 382 h 731"/>
                  <a:gd name="T96" fmla="*/ 994 w 1009"/>
                  <a:gd name="T97" fmla="*/ 413 h 731"/>
                  <a:gd name="T98" fmla="*/ 978 w 1009"/>
                  <a:gd name="T99" fmla="*/ 519 h 731"/>
                  <a:gd name="T100" fmla="*/ 897 w 1009"/>
                  <a:gd name="T101" fmla="*/ 637 h 731"/>
                  <a:gd name="T102" fmla="*/ 794 w 1009"/>
                  <a:gd name="T103" fmla="*/ 718 h 731"/>
                  <a:gd name="T104" fmla="*/ 741 w 1009"/>
                  <a:gd name="T105" fmla="*/ 713 h 731"/>
                  <a:gd name="T106" fmla="*/ 646 w 1009"/>
                  <a:gd name="T107" fmla="*/ 624 h 731"/>
                  <a:gd name="T108" fmla="*/ 590 w 1009"/>
                  <a:gd name="T109" fmla="*/ 628 h 731"/>
                  <a:gd name="T110" fmla="*/ 615 w 1009"/>
                  <a:gd name="T111" fmla="*/ 559 h 731"/>
                  <a:gd name="T112" fmla="*/ 544 w 1009"/>
                  <a:gd name="T113" fmla="*/ 575 h 731"/>
                  <a:gd name="T114" fmla="*/ 447 w 1009"/>
                  <a:gd name="T115" fmla="*/ 523 h 731"/>
                  <a:gd name="T116" fmla="*/ 176 w 1009"/>
                  <a:gd name="T117" fmla="*/ 623 h 731"/>
                  <a:gd name="T118" fmla="*/ 99 w 1009"/>
                  <a:gd name="T119" fmla="*/ 575 h 731"/>
                  <a:gd name="T120" fmla="*/ 6 w 1009"/>
                  <a:gd name="T121" fmla="*/ 380 h 731"/>
                  <a:gd name="T122" fmla="*/ 12 w 1009"/>
                  <a:gd name="T123" fmla="*/ 314 h 731"/>
                  <a:gd name="T124" fmla="*/ 152 w 1009"/>
                  <a:gd name="T125" fmla="*/ 253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009" h="731">
                    <a:moveTo>
                      <a:pt x="168" y="247"/>
                    </a:moveTo>
                    <a:cubicBezTo>
                      <a:pt x="168" y="245"/>
                      <a:pt x="168" y="245"/>
                      <a:pt x="168" y="245"/>
                    </a:cubicBezTo>
                    <a:cubicBezTo>
                      <a:pt x="165" y="245"/>
                      <a:pt x="163" y="246"/>
                      <a:pt x="161" y="247"/>
                    </a:cubicBezTo>
                    <a:cubicBezTo>
                      <a:pt x="159" y="248"/>
                      <a:pt x="157" y="249"/>
                      <a:pt x="154" y="250"/>
                    </a:cubicBezTo>
                    <a:cubicBezTo>
                      <a:pt x="154" y="250"/>
                      <a:pt x="154" y="250"/>
                      <a:pt x="154" y="250"/>
                    </a:cubicBezTo>
                    <a:cubicBezTo>
                      <a:pt x="154" y="251"/>
                      <a:pt x="154" y="251"/>
                      <a:pt x="154" y="251"/>
                    </a:cubicBezTo>
                    <a:cubicBezTo>
                      <a:pt x="154" y="251"/>
                      <a:pt x="153" y="251"/>
                      <a:pt x="152" y="251"/>
                    </a:cubicBezTo>
                    <a:cubicBezTo>
                      <a:pt x="151" y="251"/>
                      <a:pt x="150" y="251"/>
                      <a:pt x="148" y="250"/>
                    </a:cubicBezTo>
                    <a:cubicBezTo>
                      <a:pt x="147" y="250"/>
                      <a:pt x="145" y="250"/>
                      <a:pt x="144" y="250"/>
                    </a:cubicBezTo>
                    <a:cubicBezTo>
                      <a:pt x="143" y="250"/>
                      <a:pt x="141" y="250"/>
                      <a:pt x="141" y="251"/>
                    </a:cubicBezTo>
                    <a:cubicBezTo>
                      <a:pt x="141" y="251"/>
                      <a:pt x="141" y="251"/>
                      <a:pt x="141" y="251"/>
                    </a:cubicBezTo>
                    <a:cubicBezTo>
                      <a:pt x="140" y="251"/>
                      <a:pt x="140" y="251"/>
                      <a:pt x="140" y="251"/>
                    </a:cubicBezTo>
                    <a:cubicBezTo>
                      <a:pt x="135" y="256"/>
                      <a:pt x="128" y="259"/>
                      <a:pt x="121" y="261"/>
                    </a:cubicBezTo>
                    <a:cubicBezTo>
                      <a:pt x="113" y="263"/>
                      <a:pt x="105" y="265"/>
                      <a:pt x="98" y="270"/>
                    </a:cubicBezTo>
                    <a:cubicBezTo>
                      <a:pt x="99" y="271"/>
                      <a:pt x="99" y="271"/>
                      <a:pt x="99" y="271"/>
                    </a:cubicBezTo>
                    <a:cubicBezTo>
                      <a:pt x="99" y="269"/>
                      <a:pt x="99" y="269"/>
                      <a:pt x="99" y="269"/>
                    </a:cubicBezTo>
                    <a:cubicBezTo>
                      <a:pt x="88" y="269"/>
                      <a:pt x="88" y="269"/>
                      <a:pt x="88" y="269"/>
                    </a:cubicBezTo>
                    <a:cubicBezTo>
                      <a:pt x="80" y="269"/>
                      <a:pt x="73" y="273"/>
                      <a:pt x="66" y="277"/>
                    </a:cubicBezTo>
                    <a:cubicBezTo>
                      <a:pt x="60" y="280"/>
                      <a:pt x="54" y="285"/>
                      <a:pt x="47" y="289"/>
                    </a:cubicBezTo>
                    <a:cubicBezTo>
                      <a:pt x="47" y="289"/>
                      <a:pt x="47" y="289"/>
                      <a:pt x="47" y="289"/>
                    </a:cubicBezTo>
                    <a:cubicBezTo>
                      <a:pt x="47" y="289"/>
                      <a:pt x="47" y="289"/>
                      <a:pt x="47" y="289"/>
                    </a:cubicBezTo>
                    <a:cubicBezTo>
                      <a:pt x="36" y="296"/>
                      <a:pt x="31" y="308"/>
                      <a:pt x="23" y="320"/>
                    </a:cubicBezTo>
                    <a:cubicBezTo>
                      <a:pt x="24" y="321"/>
                      <a:pt x="24" y="321"/>
                      <a:pt x="24" y="321"/>
                    </a:cubicBezTo>
                    <a:cubicBezTo>
                      <a:pt x="24" y="320"/>
                      <a:pt x="24" y="320"/>
                      <a:pt x="24" y="320"/>
                    </a:cubicBezTo>
                    <a:cubicBezTo>
                      <a:pt x="24" y="320"/>
                      <a:pt x="23" y="319"/>
                      <a:pt x="23" y="319"/>
                    </a:cubicBezTo>
                    <a:cubicBezTo>
                      <a:pt x="23" y="318"/>
                      <a:pt x="23" y="318"/>
                      <a:pt x="23" y="317"/>
                    </a:cubicBezTo>
                    <a:cubicBezTo>
                      <a:pt x="23" y="315"/>
                      <a:pt x="23" y="313"/>
                      <a:pt x="23" y="311"/>
                    </a:cubicBezTo>
                    <a:cubicBezTo>
                      <a:pt x="23" y="310"/>
                      <a:pt x="23" y="309"/>
                      <a:pt x="22" y="308"/>
                    </a:cubicBezTo>
                    <a:cubicBezTo>
                      <a:pt x="22" y="308"/>
                      <a:pt x="22" y="308"/>
                      <a:pt x="22" y="308"/>
                    </a:cubicBezTo>
                    <a:cubicBezTo>
                      <a:pt x="22" y="308"/>
                      <a:pt x="22" y="308"/>
                      <a:pt x="22" y="308"/>
                    </a:cubicBezTo>
                    <a:cubicBezTo>
                      <a:pt x="20" y="308"/>
                      <a:pt x="19" y="308"/>
                      <a:pt x="19" y="308"/>
                    </a:cubicBezTo>
                    <a:cubicBezTo>
                      <a:pt x="15" y="308"/>
                      <a:pt x="13" y="309"/>
                      <a:pt x="12" y="311"/>
                    </a:cubicBezTo>
                    <a:cubicBezTo>
                      <a:pt x="9" y="313"/>
                      <a:pt x="9" y="317"/>
                      <a:pt x="9" y="321"/>
                    </a:cubicBezTo>
                    <a:cubicBezTo>
                      <a:pt x="9" y="324"/>
                      <a:pt x="9" y="328"/>
                      <a:pt x="7" y="330"/>
                    </a:cubicBezTo>
                    <a:cubicBezTo>
                      <a:pt x="7" y="330"/>
                      <a:pt x="7" y="330"/>
                      <a:pt x="7" y="330"/>
                    </a:cubicBezTo>
                    <a:cubicBezTo>
                      <a:pt x="7" y="330"/>
                      <a:pt x="7" y="330"/>
                      <a:pt x="7" y="330"/>
                    </a:cubicBezTo>
                    <a:cubicBezTo>
                      <a:pt x="7" y="331"/>
                      <a:pt x="6" y="332"/>
                      <a:pt x="6" y="332"/>
                    </a:cubicBezTo>
                    <a:cubicBezTo>
                      <a:pt x="6" y="333"/>
                      <a:pt x="7" y="334"/>
                      <a:pt x="8" y="335"/>
                    </a:cubicBezTo>
                    <a:cubicBezTo>
                      <a:pt x="9" y="336"/>
                      <a:pt x="11" y="336"/>
                      <a:pt x="12" y="337"/>
                    </a:cubicBezTo>
                    <a:cubicBezTo>
                      <a:pt x="13" y="338"/>
                      <a:pt x="15" y="338"/>
                      <a:pt x="15" y="339"/>
                    </a:cubicBezTo>
                    <a:cubicBezTo>
                      <a:pt x="16" y="338"/>
                      <a:pt x="16" y="338"/>
                      <a:pt x="16" y="338"/>
                    </a:cubicBezTo>
                    <a:cubicBezTo>
                      <a:pt x="15" y="338"/>
                      <a:pt x="15" y="338"/>
                      <a:pt x="15" y="338"/>
                    </a:cubicBezTo>
                    <a:cubicBezTo>
                      <a:pt x="15" y="339"/>
                      <a:pt x="15" y="339"/>
                      <a:pt x="15" y="339"/>
                    </a:cubicBezTo>
                    <a:cubicBezTo>
                      <a:pt x="15" y="340"/>
                      <a:pt x="15" y="341"/>
                      <a:pt x="14" y="342"/>
                    </a:cubicBezTo>
                    <a:cubicBezTo>
                      <a:pt x="13" y="343"/>
                      <a:pt x="12" y="344"/>
                      <a:pt x="12" y="346"/>
                    </a:cubicBezTo>
                    <a:cubicBezTo>
                      <a:pt x="12" y="347"/>
                      <a:pt x="12" y="348"/>
                      <a:pt x="13" y="349"/>
                    </a:cubicBezTo>
                    <a:cubicBezTo>
                      <a:pt x="13" y="349"/>
                      <a:pt x="14" y="350"/>
                      <a:pt x="15" y="351"/>
                    </a:cubicBezTo>
                    <a:cubicBezTo>
                      <a:pt x="16" y="350"/>
                      <a:pt x="16" y="350"/>
                      <a:pt x="16" y="350"/>
                    </a:cubicBezTo>
                    <a:cubicBezTo>
                      <a:pt x="16" y="349"/>
                      <a:pt x="16" y="349"/>
                      <a:pt x="16" y="349"/>
                    </a:cubicBezTo>
                    <a:cubicBezTo>
                      <a:pt x="10" y="351"/>
                      <a:pt x="8" y="356"/>
                      <a:pt x="8" y="361"/>
                    </a:cubicBezTo>
                    <a:cubicBezTo>
                      <a:pt x="8" y="366"/>
                      <a:pt x="10" y="372"/>
                      <a:pt x="12" y="377"/>
                    </a:cubicBezTo>
                    <a:cubicBezTo>
                      <a:pt x="13" y="376"/>
                      <a:pt x="13" y="376"/>
                      <a:pt x="13" y="376"/>
                    </a:cubicBezTo>
                    <a:cubicBezTo>
                      <a:pt x="12" y="376"/>
                      <a:pt x="12" y="376"/>
                      <a:pt x="12" y="376"/>
                    </a:cubicBezTo>
                    <a:cubicBezTo>
                      <a:pt x="13" y="376"/>
                      <a:pt x="13" y="376"/>
                      <a:pt x="13" y="376"/>
                    </a:cubicBezTo>
                    <a:cubicBezTo>
                      <a:pt x="12" y="376"/>
                      <a:pt x="12" y="376"/>
                      <a:pt x="12" y="376"/>
                    </a:cubicBezTo>
                    <a:cubicBezTo>
                      <a:pt x="12" y="376"/>
                      <a:pt x="12" y="376"/>
                      <a:pt x="12" y="376"/>
                    </a:cubicBezTo>
                    <a:cubicBezTo>
                      <a:pt x="13" y="376"/>
                      <a:pt x="13" y="376"/>
                      <a:pt x="13" y="376"/>
                    </a:cubicBezTo>
                    <a:cubicBezTo>
                      <a:pt x="12" y="376"/>
                      <a:pt x="12" y="376"/>
                      <a:pt x="12" y="376"/>
                    </a:cubicBezTo>
                    <a:cubicBezTo>
                      <a:pt x="12" y="376"/>
                      <a:pt x="12" y="376"/>
                      <a:pt x="12" y="376"/>
                    </a:cubicBezTo>
                    <a:cubicBezTo>
                      <a:pt x="12" y="376"/>
                      <a:pt x="12" y="376"/>
                      <a:pt x="12" y="376"/>
                    </a:cubicBezTo>
                    <a:cubicBezTo>
                      <a:pt x="12" y="376"/>
                      <a:pt x="12" y="376"/>
                      <a:pt x="12" y="376"/>
                    </a:cubicBezTo>
                    <a:cubicBezTo>
                      <a:pt x="12" y="376"/>
                      <a:pt x="12" y="376"/>
                      <a:pt x="12" y="376"/>
                    </a:cubicBezTo>
                    <a:cubicBezTo>
                      <a:pt x="12" y="376"/>
                      <a:pt x="12" y="376"/>
                      <a:pt x="12" y="376"/>
                    </a:cubicBezTo>
                    <a:cubicBezTo>
                      <a:pt x="12" y="376"/>
                      <a:pt x="12" y="376"/>
                      <a:pt x="11" y="376"/>
                    </a:cubicBezTo>
                    <a:cubicBezTo>
                      <a:pt x="10" y="376"/>
                      <a:pt x="8" y="377"/>
                      <a:pt x="6" y="377"/>
                    </a:cubicBezTo>
                    <a:cubicBezTo>
                      <a:pt x="5" y="377"/>
                      <a:pt x="3" y="378"/>
                      <a:pt x="2" y="380"/>
                    </a:cubicBezTo>
                    <a:cubicBezTo>
                      <a:pt x="2" y="380"/>
                      <a:pt x="2" y="380"/>
                      <a:pt x="2" y="380"/>
                    </a:cubicBezTo>
                    <a:cubicBezTo>
                      <a:pt x="2" y="381"/>
                      <a:pt x="2" y="381"/>
                      <a:pt x="2" y="381"/>
                    </a:cubicBezTo>
                    <a:cubicBezTo>
                      <a:pt x="1" y="383"/>
                      <a:pt x="0" y="385"/>
                      <a:pt x="0" y="388"/>
                    </a:cubicBezTo>
                    <a:cubicBezTo>
                      <a:pt x="0" y="392"/>
                      <a:pt x="2" y="396"/>
                      <a:pt x="2" y="400"/>
                    </a:cubicBezTo>
                    <a:cubicBezTo>
                      <a:pt x="2" y="408"/>
                      <a:pt x="7" y="415"/>
                      <a:pt x="10" y="422"/>
                    </a:cubicBezTo>
                    <a:cubicBezTo>
                      <a:pt x="10" y="423"/>
                      <a:pt x="10" y="423"/>
                      <a:pt x="10" y="423"/>
                    </a:cubicBezTo>
                    <a:cubicBezTo>
                      <a:pt x="19" y="423"/>
                      <a:pt x="19" y="423"/>
                      <a:pt x="19" y="423"/>
                    </a:cubicBezTo>
                    <a:cubicBezTo>
                      <a:pt x="19" y="422"/>
                      <a:pt x="19" y="422"/>
                      <a:pt x="19" y="422"/>
                    </a:cubicBezTo>
                    <a:cubicBezTo>
                      <a:pt x="18" y="423"/>
                      <a:pt x="18" y="423"/>
                      <a:pt x="18" y="423"/>
                    </a:cubicBezTo>
                    <a:cubicBezTo>
                      <a:pt x="31" y="434"/>
                      <a:pt x="39" y="449"/>
                      <a:pt x="47" y="465"/>
                    </a:cubicBezTo>
                    <a:cubicBezTo>
                      <a:pt x="48" y="465"/>
                      <a:pt x="48" y="465"/>
                      <a:pt x="48" y="465"/>
                    </a:cubicBezTo>
                    <a:cubicBezTo>
                      <a:pt x="47" y="465"/>
                      <a:pt x="47" y="465"/>
                      <a:pt x="47" y="465"/>
                    </a:cubicBezTo>
                    <a:cubicBezTo>
                      <a:pt x="50" y="472"/>
                      <a:pt x="55" y="476"/>
                      <a:pt x="60" y="481"/>
                    </a:cubicBezTo>
                    <a:cubicBezTo>
                      <a:pt x="65" y="486"/>
                      <a:pt x="70" y="491"/>
                      <a:pt x="74" y="497"/>
                    </a:cubicBezTo>
                    <a:cubicBezTo>
                      <a:pt x="75" y="496"/>
                      <a:pt x="75" y="496"/>
                      <a:pt x="75" y="496"/>
                    </a:cubicBezTo>
                    <a:cubicBezTo>
                      <a:pt x="74" y="496"/>
                      <a:pt x="74" y="496"/>
                      <a:pt x="74" y="496"/>
                    </a:cubicBezTo>
                    <a:cubicBezTo>
                      <a:pt x="75" y="500"/>
                      <a:pt x="75" y="504"/>
                      <a:pt x="75" y="508"/>
                    </a:cubicBezTo>
                    <a:cubicBezTo>
                      <a:pt x="76" y="512"/>
                      <a:pt x="76" y="517"/>
                      <a:pt x="79" y="521"/>
                    </a:cubicBezTo>
                    <a:cubicBezTo>
                      <a:pt x="80" y="520"/>
                      <a:pt x="80" y="520"/>
                      <a:pt x="80" y="520"/>
                    </a:cubicBezTo>
                    <a:cubicBezTo>
                      <a:pt x="79" y="521"/>
                      <a:pt x="79" y="521"/>
                      <a:pt x="79" y="521"/>
                    </a:cubicBezTo>
                    <a:cubicBezTo>
                      <a:pt x="82" y="527"/>
                      <a:pt x="88" y="534"/>
                      <a:pt x="92" y="541"/>
                    </a:cubicBezTo>
                    <a:cubicBezTo>
                      <a:pt x="97" y="548"/>
                      <a:pt x="100" y="556"/>
                      <a:pt x="100" y="563"/>
                    </a:cubicBezTo>
                    <a:cubicBezTo>
                      <a:pt x="100" y="567"/>
                      <a:pt x="100" y="571"/>
                      <a:pt x="98" y="575"/>
                    </a:cubicBezTo>
                    <a:cubicBezTo>
                      <a:pt x="98" y="575"/>
                      <a:pt x="98" y="575"/>
                      <a:pt x="98" y="575"/>
                    </a:cubicBezTo>
                    <a:cubicBezTo>
                      <a:pt x="98" y="575"/>
                      <a:pt x="98" y="575"/>
                      <a:pt x="98" y="575"/>
                    </a:cubicBezTo>
                    <a:cubicBezTo>
                      <a:pt x="98" y="576"/>
                      <a:pt x="98" y="577"/>
                      <a:pt x="99" y="578"/>
                    </a:cubicBezTo>
                    <a:cubicBezTo>
                      <a:pt x="100" y="581"/>
                      <a:pt x="104" y="584"/>
                      <a:pt x="106" y="586"/>
                    </a:cubicBezTo>
                    <a:cubicBezTo>
                      <a:pt x="107" y="585"/>
                      <a:pt x="107" y="585"/>
                      <a:pt x="107" y="585"/>
                    </a:cubicBezTo>
                    <a:cubicBezTo>
                      <a:pt x="106" y="585"/>
                      <a:pt x="106" y="585"/>
                      <a:pt x="106" y="585"/>
                    </a:cubicBezTo>
                    <a:cubicBezTo>
                      <a:pt x="106" y="585"/>
                      <a:pt x="106" y="585"/>
                      <a:pt x="106" y="585"/>
                    </a:cubicBezTo>
                    <a:cubicBezTo>
                      <a:pt x="106" y="585"/>
                      <a:pt x="105" y="585"/>
                      <a:pt x="104" y="586"/>
                    </a:cubicBezTo>
                    <a:cubicBezTo>
                      <a:pt x="103" y="587"/>
                      <a:pt x="101" y="588"/>
                      <a:pt x="100" y="588"/>
                    </a:cubicBezTo>
                    <a:cubicBezTo>
                      <a:pt x="98" y="589"/>
                      <a:pt x="96" y="590"/>
                      <a:pt x="95" y="591"/>
                    </a:cubicBezTo>
                    <a:cubicBezTo>
                      <a:pt x="95" y="591"/>
                      <a:pt x="95" y="591"/>
                      <a:pt x="95" y="591"/>
                    </a:cubicBezTo>
                    <a:cubicBezTo>
                      <a:pt x="95" y="592"/>
                      <a:pt x="95" y="592"/>
                      <a:pt x="95" y="592"/>
                    </a:cubicBezTo>
                    <a:cubicBezTo>
                      <a:pt x="95" y="596"/>
                      <a:pt x="95" y="600"/>
                      <a:pt x="96" y="604"/>
                    </a:cubicBezTo>
                    <a:cubicBezTo>
                      <a:pt x="97" y="607"/>
                      <a:pt x="99" y="611"/>
                      <a:pt x="104" y="612"/>
                    </a:cubicBezTo>
                    <a:cubicBezTo>
                      <a:pt x="104" y="612"/>
                      <a:pt x="104" y="612"/>
                      <a:pt x="104" y="612"/>
                    </a:cubicBezTo>
                    <a:cubicBezTo>
                      <a:pt x="104" y="612"/>
                      <a:pt x="104" y="612"/>
                      <a:pt x="104" y="612"/>
                    </a:cubicBezTo>
                    <a:cubicBezTo>
                      <a:pt x="111" y="613"/>
                      <a:pt x="117" y="617"/>
                      <a:pt x="123" y="621"/>
                    </a:cubicBezTo>
                    <a:cubicBezTo>
                      <a:pt x="130" y="624"/>
                      <a:pt x="136" y="628"/>
                      <a:pt x="143" y="628"/>
                    </a:cubicBezTo>
                    <a:cubicBezTo>
                      <a:pt x="146" y="628"/>
                      <a:pt x="148" y="627"/>
                      <a:pt x="150" y="627"/>
                    </a:cubicBezTo>
                    <a:cubicBezTo>
                      <a:pt x="150" y="627"/>
                      <a:pt x="150" y="627"/>
                      <a:pt x="150" y="627"/>
                    </a:cubicBezTo>
                    <a:cubicBezTo>
                      <a:pt x="150" y="627"/>
                      <a:pt x="150" y="627"/>
                      <a:pt x="150" y="627"/>
                    </a:cubicBezTo>
                    <a:cubicBezTo>
                      <a:pt x="152" y="625"/>
                      <a:pt x="154" y="625"/>
                      <a:pt x="157" y="625"/>
                    </a:cubicBezTo>
                    <a:cubicBezTo>
                      <a:pt x="161" y="625"/>
                      <a:pt x="166" y="626"/>
                      <a:pt x="170" y="626"/>
                    </a:cubicBezTo>
                    <a:cubicBezTo>
                      <a:pt x="173" y="626"/>
                      <a:pt x="175" y="626"/>
                      <a:pt x="177" y="624"/>
                    </a:cubicBezTo>
                    <a:cubicBezTo>
                      <a:pt x="177" y="624"/>
                      <a:pt x="177" y="624"/>
                      <a:pt x="177" y="624"/>
                    </a:cubicBezTo>
                    <a:cubicBezTo>
                      <a:pt x="177" y="624"/>
                      <a:pt x="177" y="624"/>
                      <a:pt x="177" y="624"/>
                    </a:cubicBezTo>
                    <a:cubicBezTo>
                      <a:pt x="182" y="618"/>
                      <a:pt x="189" y="615"/>
                      <a:pt x="195" y="611"/>
                    </a:cubicBezTo>
                    <a:cubicBezTo>
                      <a:pt x="201" y="607"/>
                      <a:pt x="208" y="602"/>
                      <a:pt x="212" y="595"/>
                    </a:cubicBezTo>
                    <a:cubicBezTo>
                      <a:pt x="211" y="594"/>
                      <a:pt x="211" y="594"/>
                      <a:pt x="211" y="594"/>
                    </a:cubicBezTo>
                    <a:cubicBezTo>
                      <a:pt x="211" y="595"/>
                      <a:pt x="211" y="595"/>
                      <a:pt x="211" y="595"/>
                    </a:cubicBezTo>
                    <a:cubicBezTo>
                      <a:pt x="213" y="594"/>
                      <a:pt x="215" y="592"/>
                      <a:pt x="218" y="591"/>
                    </a:cubicBezTo>
                    <a:cubicBezTo>
                      <a:pt x="221" y="589"/>
                      <a:pt x="224" y="588"/>
                      <a:pt x="227" y="588"/>
                    </a:cubicBezTo>
                    <a:cubicBezTo>
                      <a:pt x="240" y="588"/>
                      <a:pt x="253" y="590"/>
                      <a:pt x="265" y="590"/>
                    </a:cubicBezTo>
                    <a:cubicBezTo>
                      <a:pt x="276" y="590"/>
                      <a:pt x="287" y="589"/>
                      <a:pt x="297" y="583"/>
                    </a:cubicBezTo>
                    <a:cubicBezTo>
                      <a:pt x="297" y="583"/>
                      <a:pt x="297" y="583"/>
                      <a:pt x="297" y="583"/>
                    </a:cubicBezTo>
                    <a:cubicBezTo>
                      <a:pt x="297" y="583"/>
                      <a:pt x="297" y="583"/>
                      <a:pt x="297" y="583"/>
                    </a:cubicBezTo>
                    <a:cubicBezTo>
                      <a:pt x="301" y="581"/>
                      <a:pt x="303" y="576"/>
                      <a:pt x="305" y="571"/>
                    </a:cubicBezTo>
                    <a:cubicBezTo>
                      <a:pt x="308" y="566"/>
                      <a:pt x="310" y="562"/>
                      <a:pt x="315" y="559"/>
                    </a:cubicBezTo>
                    <a:cubicBezTo>
                      <a:pt x="315" y="558"/>
                      <a:pt x="315" y="558"/>
                      <a:pt x="315" y="558"/>
                    </a:cubicBezTo>
                    <a:cubicBezTo>
                      <a:pt x="315" y="560"/>
                      <a:pt x="315" y="560"/>
                      <a:pt x="315" y="560"/>
                    </a:cubicBezTo>
                    <a:cubicBezTo>
                      <a:pt x="323" y="557"/>
                      <a:pt x="328" y="555"/>
                      <a:pt x="339" y="555"/>
                    </a:cubicBezTo>
                    <a:cubicBezTo>
                      <a:pt x="340" y="555"/>
                      <a:pt x="342" y="554"/>
                      <a:pt x="343" y="553"/>
                    </a:cubicBezTo>
                    <a:cubicBezTo>
                      <a:pt x="344" y="551"/>
                      <a:pt x="345" y="549"/>
                      <a:pt x="345" y="547"/>
                    </a:cubicBezTo>
                    <a:cubicBezTo>
                      <a:pt x="346" y="547"/>
                      <a:pt x="346" y="546"/>
                      <a:pt x="346" y="546"/>
                    </a:cubicBezTo>
                    <a:cubicBezTo>
                      <a:pt x="347" y="545"/>
                      <a:pt x="347" y="545"/>
                      <a:pt x="347" y="545"/>
                    </a:cubicBezTo>
                    <a:cubicBezTo>
                      <a:pt x="347" y="545"/>
                      <a:pt x="347" y="545"/>
                      <a:pt x="347" y="545"/>
                    </a:cubicBezTo>
                    <a:cubicBezTo>
                      <a:pt x="347" y="545"/>
                      <a:pt x="347" y="545"/>
                      <a:pt x="347" y="545"/>
                    </a:cubicBezTo>
                    <a:cubicBezTo>
                      <a:pt x="347" y="545"/>
                      <a:pt x="347" y="545"/>
                      <a:pt x="347" y="545"/>
                    </a:cubicBezTo>
                    <a:cubicBezTo>
                      <a:pt x="347" y="545"/>
                      <a:pt x="347" y="545"/>
                      <a:pt x="347" y="545"/>
                    </a:cubicBezTo>
                    <a:cubicBezTo>
                      <a:pt x="347" y="545"/>
                      <a:pt x="347" y="545"/>
                      <a:pt x="347" y="545"/>
                    </a:cubicBezTo>
                    <a:cubicBezTo>
                      <a:pt x="347" y="545"/>
                      <a:pt x="347" y="545"/>
                      <a:pt x="347" y="545"/>
                    </a:cubicBezTo>
                    <a:cubicBezTo>
                      <a:pt x="368" y="545"/>
                      <a:pt x="387" y="535"/>
                      <a:pt x="403" y="528"/>
                    </a:cubicBezTo>
                    <a:cubicBezTo>
                      <a:pt x="413" y="524"/>
                      <a:pt x="429" y="521"/>
                      <a:pt x="443" y="521"/>
                    </a:cubicBezTo>
                    <a:cubicBezTo>
                      <a:pt x="443" y="522"/>
                      <a:pt x="443" y="522"/>
                      <a:pt x="443" y="522"/>
                    </a:cubicBezTo>
                    <a:cubicBezTo>
                      <a:pt x="444" y="522"/>
                      <a:pt x="444" y="523"/>
                      <a:pt x="445" y="524"/>
                    </a:cubicBezTo>
                    <a:cubicBezTo>
                      <a:pt x="445" y="524"/>
                      <a:pt x="445" y="525"/>
                      <a:pt x="446" y="525"/>
                    </a:cubicBezTo>
                    <a:cubicBezTo>
                      <a:pt x="446" y="526"/>
                      <a:pt x="447" y="526"/>
                      <a:pt x="448" y="526"/>
                    </a:cubicBezTo>
                    <a:cubicBezTo>
                      <a:pt x="448" y="525"/>
                      <a:pt x="448" y="525"/>
                      <a:pt x="448" y="525"/>
                    </a:cubicBezTo>
                    <a:cubicBezTo>
                      <a:pt x="448" y="526"/>
                      <a:pt x="448" y="526"/>
                      <a:pt x="448" y="526"/>
                    </a:cubicBezTo>
                    <a:cubicBezTo>
                      <a:pt x="449" y="526"/>
                      <a:pt x="450" y="526"/>
                      <a:pt x="452" y="526"/>
                    </a:cubicBezTo>
                    <a:cubicBezTo>
                      <a:pt x="455" y="526"/>
                      <a:pt x="458" y="526"/>
                      <a:pt x="461" y="525"/>
                    </a:cubicBezTo>
                    <a:cubicBezTo>
                      <a:pt x="464" y="524"/>
                      <a:pt x="466" y="523"/>
                      <a:pt x="468" y="523"/>
                    </a:cubicBezTo>
                    <a:cubicBezTo>
                      <a:pt x="468" y="523"/>
                      <a:pt x="468" y="523"/>
                      <a:pt x="468" y="523"/>
                    </a:cubicBezTo>
                    <a:cubicBezTo>
                      <a:pt x="479" y="533"/>
                      <a:pt x="491" y="533"/>
                      <a:pt x="501" y="533"/>
                    </a:cubicBezTo>
                    <a:cubicBezTo>
                      <a:pt x="502" y="533"/>
                      <a:pt x="502" y="533"/>
                      <a:pt x="502" y="533"/>
                    </a:cubicBezTo>
                    <a:cubicBezTo>
                      <a:pt x="502" y="534"/>
                      <a:pt x="503" y="534"/>
                      <a:pt x="503" y="534"/>
                    </a:cubicBezTo>
                    <a:cubicBezTo>
                      <a:pt x="503" y="535"/>
                      <a:pt x="503" y="536"/>
                      <a:pt x="503" y="537"/>
                    </a:cubicBezTo>
                    <a:cubicBezTo>
                      <a:pt x="503" y="538"/>
                      <a:pt x="503" y="538"/>
                      <a:pt x="503" y="538"/>
                    </a:cubicBezTo>
                    <a:cubicBezTo>
                      <a:pt x="504" y="538"/>
                      <a:pt x="504" y="538"/>
                      <a:pt x="504" y="538"/>
                    </a:cubicBezTo>
                    <a:cubicBezTo>
                      <a:pt x="506" y="537"/>
                      <a:pt x="508" y="537"/>
                      <a:pt x="510" y="537"/>
                    </a:cubicBezTo>
                    <a:cubicBezTo>
                      <a:pt x="517" y="537"/>
                      <a:pt x="522" y="540"/>
                      <a:pt x="525" y="546"/>
                    </a:cubicBezTo>
                    <a:cubicBezTo>
                      <a:pt x="529" y="551"/>
                      <a:pt x="531" y="557"/>
                      <a:pt x="532" y="563"/>
                    </a:cubicBezTo>
                    <a:cubicBezTo>
                      <a:pt x="532" y="564"/>
                      <a:pt x="532" y="564"/>
                      <a:pt x="532" y="564"/>
                    </a:cubicBezTo>
                    <a:cubicBezTo>
                      <a:pt x="533" y="564"/>
                      <a:pt x="533" y="564"/>
                      <a:pt x="533" y="564"/>
                    </a:cubicBezTo>
                    <a:cubicBezTo>
                      <a:pt x="536" y="564"/>
                      <a:pt x="538" y="564"/>
                      <a:pt x="541" y="565"/>
                    </a:cubicBezTo>
                    <a:cubicBezTo>
                      <a:pt x="543" y="565"/>
                      <a:pt x="544" y="566"/>
                      <a:pt x="546" y="569"/>
                    </a:cubicBezTo>
                    <a:cubicBezTo>
                      <a:pt x="547" y="568"/>
                      <a:pt x="547" y="568"/>
                      <a:pt x="547" y="568"/>
                    </a:cubicBezTo>
                    <a:cubicBezTo>
                      <a:pt x="546" y="567"/>
                      <a:pt x="546" y="567"/>
                      <a:pt x="546" y="567"/>
                    </a:cubicBezTo>
                    <a:cubicBezTo>
                      <a:pt x="544" y="568"/>
                      <a:pt x="544" y="570"/>
                      <a:pt x="543" y="571"/>
                    </a:cubicBezTo>
                    <a:cubicBezTo>
                      <a:pt x="543" y="573"/>
                      <a:pt x="543" y="574"/>
                      <a:pt x="543" y="575"/>
                    </a:cubicBezTo>
                    <a:cubicBezTo>
                      <a:pt x="543" y="576"/>
                      <a:pt x="543" y="576"/>
                      <a:pt x="543" y="576"/>
                    </a:cubicBezTo>
                    <a:cubicBezTo>
                      <a:pt x="544" y="576"/>
                      <a:pt x="544" y="576"/>
                      <a:pt x="544" y="576"/>
                    </a:cubicBezTo>
                    <a:cubicBezTo>
                      <a:pt x="550" y="579"/>
                      <a:pt x="554" y="583"/>
                      <a:pt x="556" y="587"/>
                    </a:cubicBezTo>
                    <a:cubicBezTo>
                      <a:pt x="558" y="592"/>
                      <a:pt x="559" y="598"/>
                      <a:pt x="559" y="604"/>
                    </a:cubicBezTo>
                    <a:cubicBezTo>
                      <a:pt x="559" y="605"/>
                      <a:pt x="559" y="605"/>
                      <a:pt x="559" y="605"/>
                    </a:cubicBezTo>
                    <a:cubicBezTo>
                      <a:pt x="571" y="605"/>
                      <a:pt x="571" y="605"/>
                      <a:pt x="571" y="605"/>
                    </a:cubicBezTo>
                    <a:cubicBezTo>
                      <a:pt x="571" y="605"/>
                      <a:pt x="571" y="605"/>
                      <a:pt x="571" y="605"/>
                    </a:cubicBezTo>
                    <a:cubicBezTo>
                      <a:pt x="574" y="604"/>
                      <a:pt x="576" y="602"/>
                      <a:pt x="577" y="599"/>
                    </a:cubicBezTo>
                    <a:cubicBezTo>
                      <a:pt x="580" y="596"/>
                      <a:pt x="581" y="592"/>
                      <a:pt x="583" y="589"/>
                    </a:cubicBezTo>
                    <a:cubicBezTo>
                      <a:pt x="584" y="587"/>
                      <a:pt x="585" y="586"/>
                      <a:pt x="586" y="585"/>
                    </a:cubicBezTo>
                    <a:cubicBezTo>
                      <a:pt x="588" y="584"/>
                      <a:pt x="590" y="584"/>
                      <a:pt x="592" y="584"/>
                    </a:cubicBezTo>
                    <a:cubicBezTo>
                      <a:pt x="593" y="584"/>
                      <a:pt x="593" y="584"/>
                      <a:pt x="593" y="584"/>
                    </a:cubicBezTo>
                    <a:cubicBezTo>
                      <a:pt x="593" y="582"/>
                      <a:pt x="593" y="582"/>
                      <a:pt x="593" y="582"/>
                    </a:cubicBezTo>
                    <a:cubicBezTo>
                      <a:pt x="593" y="580"/>
                      <a:pt x="594" y="579"/>
                      <a:pt x="594" y="577"/>
                    </a:cubicBezTo>
                    <a:cubicBezTo>
                      <a:pt x="595" y="576"/>
                      <a:pt x="597" y="575"/>
                      <a:pt x="598" y="574"/>
                    </a:cubicBezTo>
                    <a:cubicBezTo>
                      <a:pt x="597" y="573"/>
                      <a:pt x="597" y="573"/>
                      <a:pt x="597" y="573"/>
                    </a:cubicBezTo>
                    <a:cubicBezTo>
                      <a:pt x="597" y="574"/>
                      <a:pt x="597" y="574"/>
                      <a:pt x="597" y="574"/>
                    </a:cubicBezTo>
                    <a:cubicBezTo>
                      <a:pt x="598" y="574"/>
                      <a:pt x="599" y="574"/>
                      <a:pt x="600" y="575"/>
                    </a:cubicBezTo>
                    <a:cubicBezTo>
                      <a:pt x="601" y="575"/>
                      <a:pt x="601" y="576"/>
                      <a:pt x="601" y="576"/>
                    </a:cubicBezTo>
                    <a:cubicBezTo>
                      <a:pt x="602" y="576"/>
                      <a:pt x="602" y="576"/>
                      <a:pt x="602" y="576"/>
                    </a:cubicBezTo>
                    <a:cubicBezTo>
                      <a:pt x="602" y="576"/>
                      <a:pt x="602" y="576"/>
                      <a:pt x="602" y="576"/>
                    </a:cubicBezTo>
                    <a:cubicBezTo>
                      <a:pt x="602" y="576"/>
                      <a:pt x="602" y="576"/>
                      <a:pt x="602" y="576"/>
                    </a:cubicBezTo>
                    <a:cubicBezTo>
                      <a:pt x="603" y="576"/>
                      <a:pt x="603" y="576"/>
                      <a:pt x="603" y="576"/>
                    </a:cubicBezTo>
                    <a:cubicBezTo>
                      <a:pt x="607" y="575"/>
                      <a:pt x="610" y="571"/>
                      <a:pt x="612" y="568"/>
                    </a:cubicBezTo>
                    <a:cubicBezTo>
                      <a:pt x="613" y="566"/>
                      <a:pt x="614" y="564"/>
                      <a:pt x="614" y="563"/>
                    </a:cubicBezTo>
                    <a:cubicBezTo>
                      <a:pt x="615" y="563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1"/>
                      <a:pt x="615" y="561"/>
                      <a:pt x="615" y="561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1"/>
                      <a:pt x="615" y="561"/>
                      <a:pt x="615" y="561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1"/>
                      <a:pt x="615" y="561"/>
                      <a:pt x="615" y="561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1"/>
                      <a:pt x="615" y="561"/>
                      <a:pt x="615" y="561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5" y="562"/>
                      <a:pt x="615" y="562"/>
                      <a:pt x="615" y="562"/>
                    </a:cubicBezTo>
                    <a:cubicBezTo>
                      <a:pt x="617" y="562"/>
                      <a:pt x="617" y="563"/>
                      <a:pt x="618" y="564"/>
                    </a:cubicBezTo>
                    <a:cubicBezTo>
                      <a:pt x="618" y="564"/>
                      <a:pt x="618" y="565"/>
                      <a:pt x="618" y="566"/>
                    </a:cubicBezTo>
                    <a:cubicBezTo>
                      <a:pt x="618" y="569"/>
                      <a:pt x="616" y="574"/>
                      <a:pt x="613" y="578"/>
                    </a:cubicBezTo>
                    <a:cubicBezTo>
                      <a:pt x="610" y="583"/>
                      <a:pt x="606" y="588"/>
                      <a:pt x="604" y="591"/>
                    </a:cubicBezTo>
                    <a:cubicBezTo>
                      <a:pt x="604" y="592"/>
                      <a:pt x="604" y="592"/>
                      <a:pt x="604" y="592"/>
                    </a:cubicBezTo>
                    <a:cubicBezTo>
                      <a:pt x="604" y="593"/>
                      <a:pt x="604" y="593"/>
                      <a:pt x="604" y="593"/>
                    </a:cubicBezTo>
                    <a:cubicBezTo>
                      <a:pt x="605" y="593"/>
                      <a:pt x="605" y="593"/>
                      <a:pt x="605" y="593"/>
                    </a:cubicBezTo>
                    <a:cubicBezTo>
                      <a:pt x="605" y="593"/>
                      <a:pt x="605" y="594"/>
                      <a:pt x="606" y="594"/>
                    </a:cubicBezTo>
                    <a:cubicBezTo>
                      <a:pt x="606" y="595"/>
                      <a:pt x="607" y="596"/>
                      <a:pt x="607" y="597"/>
                    </a:cubicBezTo>
                    <a:cubicBezTo>
                      <a:pt x="608" y="597"/>
                      <a:pt x="608" y="597"/>
                      <a:pt x="608" y="597"/>
                    </a:cubicBezTo>
                    <a:cubicBezTo>
                      <a:pt x="607" y="596"/>
                      <a:pt x="607" y="596"/>
                      <a:pt x="607" y="596"/>
                    </a:cubicBezTo>
                    <a:cubicBezTo>
                      <a:pt x="605" y="598"/>
                      <a:pt x="602" y="601"/>
                      <a:pt x="600" y="604"/>
                    </a:cubicBezTo>
                    <a:cubicBezTo>
                      <a:pt x="598" y="607"/>
                      <a:pt x="596" y="610"/>
                      <a:pt x="596" y="613"/>
                    </a:cubicBezTo>
                    <a:cubicBezTo>
                      <a:pt x="596" y="614"/>
                      <a:pt x="596" y="615"/>
                      <a:pt x="597" y="617"/>
                    </a:cubicBezTo>
                    <a:cubicBezTo>
                      <a:pt x="598" y="618"/>
                      <a:pt x="600" y="619"/>
                      <a:pt x="602" y="619"/>
                    </a:cubicBezTo>
                    <a:cubicBezTo>
                      <a:pt x="603" y="618"/>
                      <a:pt x="603" y="618"/>
                      <a:pt x="603" y="618"/>
                    </a:cubicBezTo>
                    <a:cubicBezTo>
                      <a:pt x="602" y="617"/>
                      <a:pt x="602" y="617"/>
                      <a:pt x="602" y="617"/>
                    </a:cubicBezTo>
                    <a:cubicBezTo>
                      <a:pt x="600" y="618"/>
                      <a:pt x="596" y="619"/>
                      <a:pt x="594" y="620"/>
                    </a:cubicBezTo>
                    <a:cubicBezTo>
                      <a:pt x="592" y="620"/>
                      <a:pt x="591" y="621"/>
                      <a:pt x="590" y="622"/>
                    </a:cubicBezTo>
                    <a:cubicBezTo>
                      <a:pt x="588" y="623"/>
                      <a:pt x="588" y="624"/>
                      <a:pt x="588" y="626"/>
                    </a:cubicBezTo>
                    <a:cubicBezTo>
                      <a:pt x="588" y="627"/>
                      <a:pt x="588" y="627"/>
                      <a:pt x="588" y="628"/>
                    </a:cubicBezTo>
                    <a:cubicBezTo>
                      <a:pt x="589" y="628"/>
                      <a:pt x="589" y="628"/>
                      <a:pt x="589" y="628"/>
                    </a:cubicBezTo>
                    <a:cubicBezTo>
                      <a:pt x="588" y="628"/>
                      <a:pt x="588" y="628"/>
                      <a:pt x="588" y="628"/>
                    </a:cubicBezTo>
                    <a:cubicBezTo>
                      <a:pt x="589" y="632"/>
                      <a:pt x="591" y="636"/>
                      <a:pt x="594" y="638"/>
                    </a:cubicBezTo>
                    <a:cubicBezTo>
                      <a:pt x="597" y="640"/>
                      <a:pt x="601" y="641"/>
                      <a:pt x="605" y="641"/>
                    </a:cubicBezTo>
                    <a:cubicBezTo>
                      <a:pt x="612" y="641"/>
                      <a:pt x="620" y="638"/>
                      <a:pt x="625" y="631"/>
                    </a:cubicBezTo>
                    <a:cubicBezTo>
                      <a:pt x="625" y="631"/>
                      <a:pt x="625" y="631"/>
                      <a:pt x="625" y="631"/>
                    </a:cubicBezTo>
                    <a:cubicBezTo>
                      <a:pt x="625" y="630"/>
                      <a:pt x="625" y="630"/>
                      <a:pt x="625" y="630"/>
                    </a:cubicBezTo>
                    <a:cubicBezTo>
                      <a:pt x="625" y="630"/>
                      <a:pt x="625" y="629"/>
                      <a:pt x="624" y="629"/>
                    </a:cubicBezTo>
                    <a:cubicBezTo>
                      <a:pt x="624" y="628"/>
                      <a:pt x="623" y="628"/>
                      <a:pt x="622" y="627"/>
                    </a:cubicBezTo>
                    <a:cubicBezTo>
                      <a:pt x="621" y="627"/>
                      <a:pt x="619" y="627"/>
                      <a:pt x="618" y="626"/>
                    </a:cubicBezTo>
                    <a:cubicBezTo>
                      <a:pt x="618" y="626"/>
                      <a:pt x="617" y="626"/>
                      <a:pt x="617" y="626"/>
                    </a:cubicBezTo>
                    <a:cubicBezTo>
                      <a:pt x="617" y="626"/>
                      <a:pt x="617" y="626"/>
                      <a:pt x="617" y="626"/>
                    </a:cubicBezTo>
                    <a:cubicBezTo>
                      <a:pt x="617" y="626"/>
                      <a:pt x="617" y="626"/>
                      <a:pt x="617" y="626"/>
                    </a:cubicBezTo>
                    <a:cubicBezTo>
                      <a:pt x="617" y="626"/>
                      <a:pt x="617" y="626"/>
                      <a:pt x="617" y="626"/>
                    </a:cubicBezTo>
                    <a:cubicBezTo>
                      <a:pt x="617" y="626"/>
                      <a:pt x="617" y="626"/>
                      <a:pt x="617" y="626"/>
                    </a:cubicBezTo>
                    <a:cubicBezTo>
                      <a:pt x="617" y="626"/>
                      <a:pt x="617" y="626"/>
                      <a:pt x="617" y="626"/>
                    </a:cubicBezTo>
                    <a:cubicBezTo>
                      <a:pt x="617" y="626"/>
                      <a:pt x="617" y="626"/>
                      <a:pt x="617" y="626"/>
                    </a:cubicBezTo>
                    <a:cubicBezTo>
                      <a:pt x="616" y="626"/>
                      <a:pt x="616" y="626"/>
                      <a:pt x="616" y="626"/>
                    </a:cubicBezTo>
                    <a:cubicBezTo>
                      <a:pt x="617" y="626"/>
                      <a:pt x="617" y="626"/>
                      <a:pt x="617" y="626"/>
                    </a:cubicBezTo>
                    <a:cubicBezTo>
                      <a:pt x="619" y="624"/>
                      <a:pt x="621" y="623"/>
                      <a:pt x="623" y="623"/>
                    </a:cubicBezTo>
                    <a:cubicBezTo>
                      <a:pt x="628" y="623"/>
                      <a:pt x="632" y="625"/>
                      <a:pt x="637" y="625"/>
                    </a:cubicBezTo>
                    <a:cubicBezTo>
                      <a:pt x="638" y="625"/>
                      <a:pt x="639" y="625"/>
                      <a:pt x="640" y="625"/>
                    </a:cubicBezTo>
                    <a:cubicBezTo>
                      <a:pt x="642" y="624"/>
                      <a:pt x="643" y="623"/>
                      <a:pt x="644" y="621"/>
                    </a:cubicBezTo>
                    <a:cubicBezTo>
                      <a:pt x="643" y="621"/>
                      <a:pt x="643" y="621"/>
                      <a:pt x="643" y="621"/>
                    </a:cubicBezTo>
                    <a:cubicBezTo>
                      <a:pt x="642" y="622"/>
                      <a:pt x="642" y="622"/>
                      <a:pt x="642" y="622"/>
                    </a:cubicBezTo>
                    <a:cubicBezTo>
                      <a:pt x="643" y="622"/>
                      <a:pt x="643" y="623"/>
                      <a:pt x="644" y="623"/>
                    </a:cubicBezTo>
                    <a:cubicBezTo>
                      <a:pt x="644" y="623"/>
                      <a:pt x="644" y="624"/>
                      <a:pt x="644" y="624"/>
                    </a:cubicBezTo>
                    <a:cubicBezTo>
                      <a:pt x="644" y="625"/>
                      <a:pt x="643" y="627"/>
                      <a:pt x="643" y="628"/>
                    </a:cubicBezTo>
                    <a:cubicBezTo>
                      <a:pt x="643" y="629"/>
                      <a:pt x="644" y="630"/>
                      <a:pt x="644" y="631"/>
                    </a:cubicBezTo>
                    <a:cubicBezTo>
                      <a:pt x="645" y="631"/>
                      <a:pt x="645" y="631"/>
                      <a:pt x="645" y="631"/>
                    </a:cubicBezTo>
                    <a:cubicBezTo>
                      <a:pt x="645" y="631"/>
                      <a:pt x="645" y="631"/>
                      <a:pt x="645" y="631"/>
                    </a:cubicBezTo>
                    <a:cubicBezTo>
                      <a:pt x="651" y="635"/>
                      <a:pt x="654" y="640"/>
                      <a:pt x="656" y="646"/>
                    </a:cubicBezTo>
                    <a:cubicBezTo>
                      <a:pt x="658" y="652"/>
                      <a:pt x="659" y="658"/>
                      <a:pt x="660" y="664"/>
                    </a:cubicBezTo>
                    <a:cubicBezTo>
                      <a:pt x="661" y="664"/>
                      <a:pt x="661" y="664"/>
                      <a:pt x="661" y="664"/>
                    </a:cubicBezTo>
                    <a:cubicBezTo>
                      <a:pt x="660" y="664"/>
                      <a:pt x="660" y="664"/>
                      <a:pt x="660" y="664"/>
                    </a:cubicBezTo>
                    <a:cubicBezTo>
                      <a:pt x="661" y="674"/>
                      <a:pt x="668" y="682"/>
                      <a:pt x="676" y="688"/>
                    </a:cubicBezTo>
                    <a:cubicBezTo>
                      <a:pt x="685" y="693"/>
                      <a:pt x="696" y="696"/>
                      <a:pt x="707" y="696"/>
                    </a:cubicBezTo>
                    <a:cubicBezTo>
                      <a:pt x="707" y="696"/>
                      <a:pt x="707" y="696"/>
                      <a:pt x="707" y="696"/>
                    </a:cubicBezTo>
                    <a:cubicBezTo>
                      <a:pt x="708" y="697"/>
                      <a:pt x="708" y="697"/>
                      <a:pt x="708" y="698"/>
                    </a:cubicBezTo>
                    <a:cubicBezTo>
                      <a:pt x="708" y="698"/>
                      <a:pt x="708" y="699"/>
                      <a:pt x="708" y="700"/>
                    </a:cubicBezTo>
                    <a:cubicBezTo>
                      <a:pt x="708" y="701"/>
                      <a:pt x="708" y="701"/>
                      <a:pt x="708" y="701"/>
                    </a:cubicBezTo>
                    <a:cubicBezTo>
                      <a:pt x="725" y="701"/>
                      <a:pt x="725" y="701"/>
                      <a:pt x="725" y="701"/>
                    </a:cubicBezTo>
                    <a:cubicBezTo>
                      <a:pt x="725" y="700"/>
                      <a:pt x="725" y="700"/>
                      <a:pt x="725" y="700"/>
                    </a:cubicBezTo>
                    <a:cubicBezTo>
                      <a:pt x="724" y="701"/>
                      <a:pt x="724" y="701"/>
                      <a:pt x="724" y="701"/>
                    </a:cubicBezTo>
                    <a:cubicBezTo>
                      <a:pt x="726" y="702"/>
                      <a:pt x="727" y="704"/>
                      <a:pt x="728" y="706"/>
                    </a:cubicBezTo>
                    <a:cubicBezTo>
                      <a:pt x="729" y="707"/>
                      <a:pt x="730" y="708"/>
                      <a:pt x="730" y="709"/>
                    </a:cubicBezTo>
                    <a:cubicBezTo>
                      <a:pt x="731" y="710"/>
                      <a:pt x="732" y="711"/>
                      <a:pt x="733" y="711"/>
                    </a:cubicBezTo>
                    <a:cubicBezTo>
                      <a:pt x="733" y="711"/>
                      <a:pt x="733" y="711"/>
                      <a:pt x="733" y="711"/>
                    </a:cubicBezTo>
                    <a:cubicBezTo>
                      <a:pt x="734" y="710"/>
                      <a:pt x="734" y="710"/>
                      <a:pt x="734" y="710"/>
                    </a:cubicBezTo>
                    <a:cubicBezTo>
                      <a:pt x="735" y="710"/>
                      <a:pt x="736" y="710"/>
                      <a:pt x="736" y="710"/>
                    </a:cubicBezTo>
                    <a:cubicBezTo>
                      <a:pt x="737" y="710"/>
                      <a:pt x="737" y="710"/>
                      <a:pt x="737" y="710"/>
                    </a:cubicBezTo>
                    <a:cubicBezTo>
                      <a:pt x="738" y="711"/>
                      <a:pt x="738" y="712"/>
                      <a:pt x="739" y="714"/>
                    </a:cubicBezTo>
                    <a:cubicBezTo>
                      <a:pt x="739" y="714"/>
                      <a:pt x="740" y="715"/>
                      <a:pt x="740" y="715"/>
                    </a:cubicBezTo>
                    <a:cubicBezTo>
                      <a:pt x="740" y="716"/>
                      <a:pt x="741" y="716"/>
                      <a:pt x="742" y="716"/>
                    </a:cubicBezTo>
                    <a:cubicBezTo>
                      <a:pt x="743" y="716"/>
                      <a:pt x="744" y="716"/>
                      <a:pt x="745" y="715"/>
                    </a:cubicBezTo>
                    <a:cubicBezTo>
                      <a:pt x="744" y="714"/>
                      <a:pt x="744" y="714"/>
                      <a:pt x="744" y="714"/>
                    </a:cubicBezTo>
                    <a:cubicBezTo>
                      <a:pt x="744" y="715"/>
                      <a:pt x="744" y="715"/>
                      <a:pt x="744" y="715"/>
                    </a:cubicBezTo>
                    <a:cubicBezTo>
                      <a:pt x="755" y="708"/>
                      <a:pt x="766" y="701"/>
                      <a:pt x="769" y="691"/>
                    </a:cubicBezTo>
                    <a:cubicBezTo>
                      <a:pt x="768" y="690"/>
                      <a:pt x="768" y="690"/>
                      <a:pt x="768" y="690"/>
                    </a:cubicBezTo>
                    <a:cubicBezTo>
                      <a:pt x="767" y="691"/>
                      <a:pt x="767" y="691"/>
                      <a:pt x="767" y="691"/>
                    </a:cubicBezTo>
                    <a:cubicBezTo>
                      <a:pt x="768" y="692"/>
                      <a:pt x="769" y="692"/>
                      <a:pt x="769" y="692"/>
                    </a:cubicBezTo>
                    <a:cubicBezTo>
                      <a:pt x="769" y="693"/>
                      <a:pt x="769" y="693"/>
                      <a:pt x="769" y="694"/>
                    </a:cubicBezTo>
                    <a:cubicBezTo>
                      <a:pt x="769" y="695"/>
                      <a:pt x="769" y="696"/>
                      <a:pt x="769" y="698"/>
                    </a:cubicBezTo>
                    <a:cubicBezTo>
                      <a:pt x="769" y="699"/>
                      <a:pt x="769" y="700"/>
                      <a:pt x="770" y="701"/>
                    </a:cubicBezTo>
                    <a:cubicBezTo>
                      <a:pt x="770" y="701"/>
                      <a:pt x="770" y="701"/>
                      <a:pt x="770" y="701"/>
                    </a:cubicBezTo>
                    <a:cubicBezTo>
                      <a:pt x="770" y="701"/>
                      <a:pt x="770" y="701"/>
                      <a:pt x="770" y="701"/>
                    </a:cubicBezTo>
                    <a:cubicBezTo>
                      <a:pt x="772" y="702"/>
                      <a:pt x="773" y="703"/>
                      <a:pt x="774" y="704"/>
                    </a:cubicBezTo>
                    <a:cubicBezTo>
                      <a:pt x="775" y="706"/>
                      <a:pt x="776" y="709"/>
                      <a:pt x="778" y="711"/>
                    </a:cubicBezTo>
                    <a:cubicBezTo>
                      <a:pt x="780" y="713"/>
                      <a:pt x="782" y="715"/>
                      <a:pt x="786" y="715"/>
                    </a:cubicBezTo>
                    <a:cubicBezTo>
                      <a:pt x="787" y="715"/>
                      <a:pt x="787" y="715"/>
                      <a:pt x="787" y="715"/>
                    </a:cubicBezTo>
                    <a:cubicBezTo>
                      <a:pt x="787" y="715"/>
                      <a:pt x="787" y="715"/>
                      <a:pt x="787" y="715"/>
                    </a:cubicBezTo>
                    <a:cubicBezTo>
                      <a:pt x="790" y="714"/>
                      <a:pt x="793" y="713"/>
                      <a:pt x="795" y="713"/>
                    </a:cubicBezTo>
                    <a:cubicBezTo>
                      <a:pt x="797" y="713"/>
                      <a:pt x="798" y="713"/>
                      <a:pt x="799" y="715"/>
                    </a:cubicBezTo>
                    <a:cubicBezTo>
                      <a:pt x="800" y="714"/>
                      <a:pt x="800" y="714"/>
                      <a:pt x="800" y="714"/>
                    </a:cubicBezTo>
                    <a:cubicBezTo>
                      <a:pt x="799" y="713"/>
                      <a:pt x="799" y="713"/>
                      <a:pt x="799" y="713"/>
                    </a:cubicBezTo>
                    <a:cubicBezTo>
                      <a:pt x="799" y="714"/>
                      <a:pt x="799" y="714"/>
                      <a:pt x="799" y="714"/>
                    </a:cubicBezTo>
                    <a:cubicBezTo>
                      <a:pt x="799" y="714"/>
                      <a:pt x="796" y="716"/>
                      <a:pt x="794" y="716"/>
                    </a:cubicBezTo>
                    <a:cubicBezTo>
                      <a:pt x="794" y="716"/>
                      <a:pt x="794" y="716"/>
                      <a:pt x="794" y="716"/>
                    </a:cubicBezTo>
                    <a:cubicBezTo>
                      <a:pt x="793" y="716"/>
                      <a:pt x="793" y="716"/>
                      <a:pt x="793" y="716"/>
                    </a:cubicBezTo>
                    <a:cubicBezTo>
                      <a:pt x="793" y="718"/>
                      <a:pt x="792" y="719"/>
                      <a:pt x="792" y="721"/>
                    </a:cubicBezTo>
                    <a:cubicBezTo>
                      <a:pt x="792" y="725"/>
                      <a:pt x="794" y="728"/>
                      <a:pt x="796" y="730"/>
                    </a:cubicBezTo>
                    <a:cubicBezTo>
                      <a:pt x="796" y="730"/>
                      <a:pt x="796" y="730"/>
                      <a:pt x="796" y="730"/>
                    </a:cubicBezTo>
                    <a:cubicBezTo>
                      <a:pt x="797" y="730"/>
                      <a:pt x="798" y="731"/>
                      <a:pt x="799" y="731"/>
                    </a:cubicBezTo>
                    <a:cubicBezTo>
                      <a:pt x="801" y="731"/>
                      <a:pt x="802" y="730"/>
                      <a:pt x="802" y="729"/>
                    </a:cubicBezTo>
                    <a:cubicBezTo>
                      <a:pt x="803" y="729"/>
                      <a:pt x="804" y="727"/>
                      <a:pt x="804" y="726"/>
                    </a:cubicBezTo>
                    <a:cubicBezTo>
                      <a:pt x="804" y="714"/>
                      <a:pt x="804" y="714"/>
                      <a:pt x="804" y="714"/>
                    </a:cubicBezTo>
                    <a:cubicBezTo>
                      <a:pt x="804" y="713"/>
                      <a:pt x="804" y="712"/>
                      <a:pt x="804" y="712"/>
                    </a:cubicBezTo>
                    <a:cubicBezTo>
                      <a:pt x="804" y="711"/>
                      <a:pt x="805" y="711"/>
                      <a:pt x="806" y="710"/>
                    </a:cubicBezTo>
                    <a:cubicBezTo>
                      <a:pt x="807" y="710"/>
                      <a:pt x="809" y="710"/>
                      <a:pt x="810" y="710"/>
                    </a:cubicBezTo>
                    <a:cubicBezTo>
                      <a:pt x="812" y="710"/>
                      <a:pt x="813" y="710"/>
                      <a:pt x="815" y="710"/>
                    </a:cubicBezTo>
                    <a:cubicBezTo>
                      <a:pt x="818" y="710"/>
                      <a:pt x="821" y="710"/>
                      <a:pt x="824" y="708"/>
                    </a:cubicBezTo>
                    <a:cubicBezTo>
                      <a:pt x="825" y="708"/>
                      <a:pt x="825" y="708"/>
                      <a:pt x="825" y="708"/>
                    </a:cubicBezTo>
                    <a:cubicBezTo>
                      <a:pt x="825" y="708"/>
                      <a:pt x="825" y="708"/>
                      <a:pt x="825" y="708"/>
                    </a:cubicBezTo>
                    <a:cubicBezTo>
                      <a:pt x="827" y="706"/>
                      <a:pt x="830" y="702"/>
                      <a:pt x="832" y="700"/>
                    </a:cubicBezTo>
                    <a:cubicBezTo>
                      <a:pt x="833" y="699"/>
                      <a:pt x="835" y="698"/>
                      <a:pt x="835" y="697"/>
                    </a:cubicBezTo>
                    <a:cubicBezTo>
                      <a:pt x="836" y="697"/>
                      <a:pt x="837" y="696"/>
                      <a:pt x="837" y="696"/>
                    </a:cubicBezTo>
                    <a:cubicBezTo>
                      <a:pt x="848" y="696"/>
                      <a:pt x="856" y="694"/>
                      <a:pt x="864" y="694"/>
                    </a:cubicBezTo>
                    <a:cubicBezTo>
                      <a:pt x="864" y="694"/>
                      <a:pt x="864" y="694"/>
                      <a:pt x="864" y="694"/>
                    </a:cubicBezTo>
                    <a:cubicBezTo>
                      <a:pt x="864" y="694"/>
                      <a:pt x="864" y="694"/>
                      <a:pt x="864" y="694"/>
                    </a:cubicBezTo>
                    <a:cubicBezTo>
                      <a:pt x="869" y="691"/>
                      <a:pt x="878" y="689"/>
                      <a:pt x="883" y="684"/>
                    </a:cubicBezTo>
                    <a:cubicBezTo>
                      <a:pt x="883" y="684"/>
                      <a:pt x="883" y="684"/>
                      <a:pt x="883" y="684"/>
                    </a:cubicBezTo>
                    <a:cubicBezTo>
                      <a:pt x="883" y="684"/>
                      <a:pt x="883" y="684"/>
                      <a:pt x="883" y="684"/>
                    </a:cubicBezTo>
                    <a:cubicBezTo>
                      <a:pt x="892" y="669"/>
                      <a:pt x="892" y="652"/>
                      <a:pt x="899" y="638"/>
                    </a:cubicBezTo>
                    <a:cubicBezTo>
                      <a:pt x="899" y="638"/>
                      <a:pt x="899" y="638"/>
                      <a:pt x="899" y="638"/>
                    </a:cubicBezTo>
                    <a:cubicBezTo>
                      <a:pt x="901" y="636"/>
                      <a:pt x="902" y="635"/>
                      <a:pt x="904" y="634"/>
                    </a:cubicBezTo>
                    <a:cubicBezTo>
                      <a:pt x="906" y="633"/>
                      <a:pt x="908" y="633"/>
                      <a:pt x="910" y="631"/>
                    </a:cubicBezTo>
                    <a:cubicBezTo>
                      <a:pt x="910" y="631"/>
                      <a:pt x="910" y="631"/>
                      <a:pt x="910" y="631"/>
                    </a:cubicBezTo>
                    <a:cubicBezTo>
                      <a:pt x="910" y="631"/>
                      <a:pt x="910" y="631"/>
                      <a:pt x="910" y="631"/>
                    </a:cubicBezTo>
                    <a:cubicBezTo>
                      <a:pt x="912" y="622"/>
                      <a:pt x="915" y="616"/>
                      <a:pt x="918" y="610"/>
                    </a:cubicBezTo>
                    <a:cubicBezTo>
                      <a:pt x="922" y="603"/>
                      <a:pt x="926" y="597"/>
                      <a:pt x="929" y="590"/>
                    </a:cubicBezTo>
                    <a:cubicBezTo>
                      <a:pt x="928" y="590"/>
                      <a:pt x="928" y="590"/>
                      <a:pt x="928" y="590"/>
                    </a:cubicBezTo>
                    <a:cubicBezTo>
                      <a:pt x="929" y="590"/>
                      <a:pt x="929" y="590"/>
                      <a:pt x="929" y="590"/>
                    </a:cubicBezTo>
                    <a:cubicBezTo>
                      <a:pt x="931" y="586"/>
                      <a:pt x="936" y="581"/>
                      <a:pt x="944" y="579"/>
                    </a:cubicBezTo>
                    <a:cubicBezTo>
                      <a:pt x="944" y="579"/>
                      <a:pt x="944" y="579"/>
                      <a:pt x="944" y="579"/>
                    </a:cubicBezTo>
                    <a:cubicBezTo>
                      <a:pt x="944" y="579"/>
                      <a:pt x="944" y="579"/>
                      <a:pt x="944" y="579"/>
                    </a:cubicBezTo>
                    <a:cubicBezTo>
                      <a:pt x="951" y="575"/>
                      <a:pt x="954" y="570"/>
                      <a:pt x="956" y="564"/>
                    </a:cubicBezTo>
                    <a:cubicBezTo>
                      <a:pt x="958" y="559"/>
                      <a:pt x="960" y="553"/>
                      <a:pt x="963" y="547"/>
                    </a:cubicBezTo>
                    <a:cubicBezTo>
                      <a:pt x="962" y="546"/>
                      <a:pt x="962" y="546"/>
                      <a:pt x="962" y="546"/>
                    </a:cubicBezTo>
                    <a:cubicBezTo>
                      <a:pt x="963" y="547"/>
                      <a:pt x="963" y="547"/>
                      <a:pt x="963" y="547"/>
                    </a:cubicBezTo>
                    <a:cubicBezTo>
                      <a:pt x="968" y="543"/>
                      <a:pt x="972" y="536"/>
                      <a:pt x="972" y="528"/>
                    </a:cubicBezTo>
                    <a:cubicBezTo>
                      <a:pt x="972" y="526"/>
                      <a:pt x="972" y="524"/>
                      <a:pt x="972" y="522"/>
                    </a:cubicBezTo>
                    <a:cubicBezTo>
                      <a:pt x="970" y="522"/>
                      <a:pt x="970" y="522"/>
                      <a:pt x="970" y="522"/>
                    </a:cubicBezTo>
                    <a:cubicBezTo>
                      <a:pt x="972" y="522"/>
                      <a:pt x="972" y="522"/>
                      <a:pt x="972" y="522"/>
                    </a:cubicBezTo>
                    <a:cubicBezTo>
                      <a:pt x="972" y="522"/>
                      <a:pt x="972" y="522"/>
                      <a:pt x="972" y="522"/>
                    </a:cubicBezTo>
                    <a:cubicBezTo>
                      <a:pt x="972" y="522"/>
                      <a:pt x="974" y="521"/>
                      <a:pt x="975" y="521"/>
                    </a:cubicBezTo>
                    <a:cubicBezTo>
                      <a:pt x="976" y="521"/>
                      <a:pt x="977" y="521"/>
                      <a:pt x="978" y="521"/>
                    </a:cubicBezTo>
                    <a:cubicBezTo>
                      <a:pt x="979" y="521"/>
                      <a:pt x="979" y="521"/>
                      <a:pt x="979" y="521"/>
                    </a:cubicBezTo>
                    <a:cubicBezTo>
                      <a:pt x="979" y="521"/>
                      <a:pt x="979" y="521"/>
                      <a:pt x="979" y="521"/>
                    </a:cubicBezTo>
                    <a:cubicBezTo>
                      <a:pt x="980" y="520"/>
                      <a:pt x="980" y="520"/>
                      <a:pt x="980" y="519"/>
                    </a:cubicBezTo>
                    <a:cubicBezTo>
                      <a:pt x="980" y="518"/>
                      <a:pt x="980" y="517"/>
                      <a:pt x="979" y="517"/>
                    </a:cubicBezTo>
                    <a:cubicBezTo>
                      <a:pt x="979" y="516"/>
                      <a:pt x="978" y="515"/>
                      <a:pt x="977" y="515"/>
                    </a:cubicBezTo>
                    <a:cubicBezTo>
                      <a:pt x="977" y="514"/>
                      <a:pt x="976" y="513"/>
                      <a:pt x="976" y="512"/>
                    </a:cubicBezTo>
                    <a:cubicBezTo>
                      <a:pt x="976" y="512"/>
                      <a:pt x="976" y="512"/>
                      <a:pt x="977" y="511"/>
                    </a:cubicBezTo>
                    <a:cubicBezTo>
                      <a:pt x="976" y="510"/>
                      <a:pt x="976" y="510"/>
                      <a:pt x="976" y="510"/>
                    </a:cubicBezTo>
                    <a:cubicBezTo>
                      <a:pt x="977" y="511"/>
                      <a:pt x="977" y="511"/>
                      <a:pt x="977" y="511"/>
                    </a:cubicBezTo>
                    <a:cubicBezTo>
                      <a:pt x="978" y="510"/>
                      <a:pt x="979" y="510"/>
                      <a:pt x="980" y="509"/>
                    </a:cubicBezTo>
                    <a:cubicBezTo>
                      <a:pt x="981" y="509"/>
                      <a:pt x="981" y="508"/>
                      <a:pt x="982" y="508"/>
                    </a:cubicBezTo>
                    <a:cubicBezTo>
                      <a:pt x="982" y="507"/>
                      <a:pt x="982" y="506"/>
                      <a:pt x="982" y="506"/>
                    </a:cubicBezTo>
                    <a:cubicBezTo>
                      <a:pt x="982" y="496"/>
                      <a:pt x="982" y="496"/>
                      <a:pt x="982" y="496"/>
                    </a:cubicBezTo>
                    <a:cubicBezTo>
                      <a:pt x="981" y="496"/>
                      <a:pt x="981" y="496"/>
                      <a:pt x="981" y="496"/>
                    </a:cubicBezTo>
                    <a:cubicBezTo>
                      <a:pt x="982" y="496"/>
                      <a:pt x="982" y="496"/>
                      <a:pt x="982" y="496"/>
                    </a:cubicBezTo>
                    <a:cubicBezTo>
                      <a:pt x="983" y="493"/>
                      <a:pt x="986" y="491"/>
                      <a:pt x="989" y="489"/>
                    </a:cubicBezTo>
                    <a:cubicBezTo>
                      <a:pt x="991" y="488"/>
                      <a:pt x="992" y="487"/>
                      <a:pt x="994" y="486"/>
                    </a:cubicBezTo>
                    <a:cubicBezTo>
                      <a:pt x="995" y="485"/>
                      <a:pt x="996" y="483"/>
                      <a:pt x="996" y="482"/>
                    </a:cubicBezTo>
                    <a:cubicBezTo>
                      <a:pt x="994" y="482"/>
                      <a:pt x="994" y="482"/>
                      <a:pt x="994" y="482"/>
                    </a:cubicBezTo>
                    <a:cubicBezTo>
                      <a:pt x="996" y="482"/>
                      <a:pt x="996" y="482"/>
                      <a:pt x="996" y="482"/>
                    </a:cubicBezTo>
                    <a:cubicBezTo>
                      <a:pt x="997" y="476"/>
                      <a:pt x="998" y="470"/>
                      <a:pt x="998" y="464"/>
                    </a:cubicBezTo>
                    <a:cubicBezTo>
                      <a:pt x="998" y="458"/>
                      <a:pt x="997" y="453"/>
                      <a:pt x="996" y="448"/>
                    </a:cubicBezTo>
                    <a:cubicBezTo>
                      <a:pt x="993" y="438"/>
                      <a:pt x="993" y="429"/>
                      <a:pt x="990" y="417"/>
                    </a:cubicBezTo>
                    <a:cubicBezTo>
                      <a:pt x="989" y="417"/>
                      <a:pt x="989" y="417"/>
                      <a:pt x="989" y="417"/>
                    </a:cubicBezTo>
                    <a:cubicBezTo>
                      <a:pt x="990" y="417"/>
                      <a:pt x="990" y="417"/>
                      <a:pt x="990" y="417"/>
                    </a:cubicBezTo>
                    <a:cubicBezTo>
                      <a:pt x="990" y="417"/>
                      <a:pt x="990" y="416"/>
                      <a:pt x="990" y="416"/>
                    </a:cubicBezTo>
                    <a:cubicBezTo>
                      <a:pt x="991" y="416"/>
                      <a:pt x="991" y="416"/>
                      <a:pt x="992" y="416"/>
                    </a:cubicBezTo>
                    <a:cubicBezTo>
                      <a:pt x="992" y="416"/>
                      <a:pt x="993" y="416"/>
                      <a:pt x="994" y="416"/>
                    </a:cubicBezTo>
                    <a:cubicBezTo>
                      <a:pt x="996" y="416"/>
                      <a:pt x="996" y="416"/>
                      <a:pt x="996" y="416"/>
                    </a:cubicBezTo>
                    <a:cubicBezTo>
                      <a:pt x="996" y="415"/>
                      <a:pt x="996" y="415"/>
                      <a:pt x="996" y="415"/>
                    </a:cubicBezTo>
                    <a:cubicBezTo>
                      <a:pt x="996" y="410"/>
                      <a:pt x="994" y="405"/>
                      <a:pt x="994" y="401"/>
                    </a:cubicBezTo>
                    <a:cubicBezTo>
                      <a:pt x="994" y="399"/>
                      <a:pt x="995" y="397"/>
                      <a:pt x="995" y="396"/>
                    </a:cubicBezTo>
                    <a:cubicBezTo>
                      <a:pt x="994" y="395"/>
                      <a:pt x="994" y="395"/>
                      <a:pt x="994" y="395"/>
                    </a:cubicBezTo>
                    <a:cubicBezTo>
                      <a:pt x="995" y="396"/>
                      <a:pt x="995" y="396"/>
                      <a:pt x="995" y="396"/>
                    </a:cubicBezTo>
                    <a:cubicBezTo>
                      <a:pt x="998" y="394"/>
                      <a:pt x="1001" y="393"/>
                      <a:pt x="1004" y="392"/>
                    </a:cubicBezTo>
                    <a:cubicBezTo>
                      <a:pt x="1005" y="392"/>
                      <a:pt x="1006" y="391"/>
                      <a:pt x="1007" y="389"/>
                    </a:cubicBezTo>
                    <a:cubicBezTo>
                      <a:pt x="1008" y="388"/>
                      <a:pt x="1009" y="386"/>
                      <a:pt x="1009" y="383"/>
                    </a:cubicBezTo>
                    <a:cubicBezTo>
                      <a:pt x="1009" y="383"/>
                      <a:pt x="1009" y="383"/>
                      <a:pt x="1009" y="383"/>
                    </a:cubicBezTo>
                    <a:cubicBezTo>
                      <a:pt x="1009" y="383"/>
                      <a:pt x="1009" y="383"/>
                      <a:pt x="1009" y="383"/>
                    </a:cubicBezTo>
                    <a:cubicBezTo>
                      <a:pt x="1008" y="381"/>
                      <a:pt x="1006" y="379"/>
                      <a:pt x="1004" y="378"/>
                    </a:cubicBezTo>
                    <a:cubicBezTo>
                      <a:pt x="1002" y="377"/>
                      <a:pt x="1000" y="376"/>
                      <a:pt x="998" y="376"/>
                    </a:cubicBezTo>
                    <a:cubicBezTo>
                      <a:pt x="996" y="376"/>
                      <a:pt x="995" y="377"/>
                      <a:pt x="994" y="378"/>
                    </a:cubicBezTo>
                    <a:cubicBezTo>
                      <a:pt x="994" y="378"/>
                      <a:pt x="994" y="378"/>
                      <a:pt x="994" y="378"/>
                    </a:cubicBezTo>
                    <a:cubicBezTo>
                      <a:pt x="992" y="379"/>
                      <a:pt x="991" y="382"/>
                      <a:pt x="991" y="384"/>
                    </a:cubicBezTo>
                    <a:cubicBezTo>
                      <a:pt x="990" y="387"/>
                      <a:pt x="989" y="389"/>
                      <a:pt x="988" y="390"/>
                    </a:cubicBezTo>
                    <a:cubicBezTo>
                      <a:pt x="989" y="391"/>
                      <a:pt x="989" y="391"/>
                      <a:pt x="989" y="391"/>
                    </a:cubicBezTo>
                    <a:cubicBezTo>
                      <a:pt x="989" y="389"/>
                      <a:pt x="989" y="389"/>
                      <a:pt x="989" y="389"/>
                    </a:cubicBezTo>
                    <a:cubicBezTo>
                      <a:pt x="988" y="389"/>
                      <a:pt x="988" y="389"/>
                      <a:pt x="988" y="389"/>
                    </a:cubicBezTo>
                    <a:cubicBezTo>
                      <a:pt x="988" y="389"/>
                      <a:pt x="988" y="389"/>
                      <a:pt x="988" y="388"/>
                    </a:cubicBezTo>
                    <a:cubicBezTo>
                      <a:pt x="988" y="387"/>
                      <a:pt x="988" y="385"/>
                      <a:pt x="988" y="383"/>
                    </a:cubicBezTo>
                    <a:cubicBezTo>
                      <a:pt x="988" y="382"/>
                      <a:pt x="988" y="381"/>
                      <a:pt x="987" y="380"/>
                    </a:cubicBezTo>
                    <a:cubicBezTo>
                      <a:pt x="987" y="380"/>
                      <a:pt x="987" y="380"/>
                      <a:pt x="987" y="380"/>
                    </a:cubicBezTo>
                    <a:cubicBezTo>
                      <a:pt x="987" y="380"/>
                      <a:pt x="987" y="380"/>
                      <a:pt x="987" y="380"/>
                    </a:cubicBezTo>
                    <a:cubicBezTo>
                      <a:pt x="983" y="378"/>
                      <a:pt x="981" y="374"/>
                      <a:pt x="980" y="371"/>
                    </a:cubicBezTo>
                    <a:cubicBezTo>
                      <a:pt x="979" y="369"/>
                      <a:pt x="978" y="368"/>
                      <a:pt x="977" y="366"/>
                    </a:cubicBezTo>
                    <a:cubicBezTo>
                      <a:pt x="976" y="365"/>
                      <a:pt x="975" y="364"/>
                      <a:pt x="974" y="363"/>
                    </a:cubicBezTo>
                    <a:cubicBezTo>
                      <a:pt x="973" y="364"/>
                      <a:pt x="973" y="364"/>
                      <a:pt x="973" y="364"/>
                    </a:cubicBezTo>
                    <a:cubicBezTo>
                      <a:pt x="974" y="363"/>
                      <a:pt x="974" y="363"/>
                      <a:pt x="974" y="363"/>
                    </a:cubicBezTo>
                    <a:cubicBezTo>
                      <a:pt x="963" y="354"/>
                      <a:pt x="953" y="344"/>
                      <a:pt x="950" y="333"/>
                    </a:cubicBezTo>
                    <a:cubicBezTo>
                      <a:pt x="949" y="333"/>
                      <a:pt x="949" y="333"/>
                      <a:pt x="949" y="333"/>
                    </a:cubicBezTo>
                    <a:cubicBezTo>
                      <a:pt x="950" y="333"/>
                      <a:pt x="950" y="333"/>
                      <a:pt x="950" y="333"/>
                    </a:cubicBezTo>
                    <a:cubicBezTo>
                      <a:pt x="950" y="330"/>
                      <a:pt x="949" y="327"/>
                      <a:pt x="949" y="324"/>
                    </a:cubicBezTo>
                    <a:cubicBezTo>
                      <a:pt x="948" y="321"/>
                      <a:pt x="947" y="318"/>
                      <a:pt x="947" y="316"/>
                    </a:cubicBezTo>
                    <a:cubicBezTo>
                      <a:pt x="947" y="314"/>
                      <a:pt x="947" y="313"/>
                      <a:pt x="948" y="312"/>
                    </a:cubicBezTo>
                    <a:cubicBezTo>
                      <a:pt x="948" y="312"/>
                      <a:pt x="948" y="312"/>
                      <a:pt x="948" y="312"/>
                    </a:cubicBezTo>
                    <a:cubicBezTo>
                      <a:pt x="948" y="311"/>
                      <a:pt x="948" y="311"/>
                      <a:pt x="948" y="311"/>
                    </a:cubicBezTo>
                    <a:cubicBezTo>
                      <a:pt x="948" y="310"/>
                      <a:pt x="947" y="309"/>
                      <a:pt x="946" y="309"/>
                    </a:cubicBezTo>
                    <a:cubicBezTo>
                      <a:pt x="945" y="308"/>
                      <a:pt x="944" y="308"/>
                      <a:pt x="942" y="308"/>
                    </a:cubicBezTo>
                    <a:cubicBezTo>
                      <a:pt x="941" y="308"/>
                      <a:pt x="939" y="308"/>
                      <a:pt x="938" y="308"/>
                    </a:cubicBezTo>
                    <a:cubicBezTo>
                      <a:pt x="937" y="308"/>
                      <a:pt x="937" y="308"/>
                      <a:pt x="937" y="308"/>
                    </a:cubicBezTo>
                    <a:cubicBezTo>
                      <a:pt x="937" y="309"/>
                      <a:pt x="937" y="309"/>
                      <a:pt x="937" y="309"/>
                    </a:cubicBezTo>
                    <a:cubicBezTo>
                      <a:pt x="937" y="310"/>
                      <a:pt x="937" y="311"/>
                      <a:pt x="937" y="312"/>
                    </a:cubicBezTo>
                    <a:cubicBezTo>
                      <a:pt x="937" y="312"/>
                      <a:pt x="937" y="312"/>
                      <a:pt x="937" y="312"/>
                    </a:cubicBezTo>
                    <a:cubicBezTo>
                      <a:pt x="937" y="313"/>
                      <a:pt x="936" y="313"/>
                      <a:pt x="936" y="313"/>
                    </a:cubicBezTo>
                    <a:cubicBezTo>
                      <a:pt x="936" y="313"/>
                      <a:pt x="936" y="313"/>
                      <a:pt x="936" y="313"/>
                    </a:cubicBezTo>
                    <a:cubicBezTo>
                      <a:pt x="935" y="312"/>
                      <a:pt x="935" y="312"/>
                      <a:pt x="935" y="311"/>
                    </a:cubicBezTo>
                    <a:cubicBezTo>
                      <a:pt x="935" y="311"/>
                      <a:pt x="934" y="309"/>
                      <a:pt x="934" y="308"/>
                    </a:cubicBezTo>
                    <a:cubicBezTo>
                      <a:pt x="934" y="308"/>
                      <a:pt x="934" y="307"/>
                      <a:pt x="934" y="307"/>
                    </a:cubicBezTo>
                    <a:cubicBezTo>
                      <a:pt x="934" y="307"/>
                      <a:pt x="934" y="307"/>
                      <a:pt x="934" y="307"/>
                    </a:cubicBezTo>
                    <a:cubicBezTo>
                      <a:pt x="934" y="306"/>
                      <a:pt x="934" y="306"/>
                      <a:pt x="934" y="306"/>
                    </a:cubicBezTo>
                    <a:cubicBezTo>
                      <a:pt x="933" y="305"/>
                      <a:pt x="933" y="305"/>
                      <a:pt x="933" y="305"/>
                    </a:cubicBezTo>
                    <a:cubicBezTo>
                      <a:pt x="932" y="305"/>
                      <a:pt x="932" y="305"/>
                      <a:pt x="931" y="305"/>
                    </a:cubicBezTo>
                    <a:cubicBezTo>
                      <a:pt x="929" y="305"/>
                      <a:pt x="927" y="306"/>
                      <a:pt x="927" y="307"/>
                    </a:cubicBezTo>
                    <a:cubicBezTo>
                      <a:pt x="926" y="309"/>
                      <a:pt x="926" y="310"/>
                      <a:pt x="926" y="312"/>
                    </a:cubicBezTo>
                    <a:cubicBezTo>
                      <a:pt x="926" y="313"/>
                      <a:pt x="926" y="314"/>
                      <a:pt x="926" y="315"/>
                    </a:cubicBezTo>
                    <a:cubicBezTo>
                      <a:pt x="926" y="316"/>
                      <a:pt x="926" y="317"/>
                      <a:pt x="926" y="317"/>
                    </a:cubicBezTo>
                    <a:cubicBezTo>
                      <a:pt x="926" y="317"/>
                      <a:pt x="926" y="317"/>
                      <a:pt x="926" y="317"/>
                    </a:cubicBezTo>
                    <a:cubicBezTo>
                      <a:pt x="925" y="317"/>
                      <a:pt x="925" y="317"/>
                      <a:pt x="925" y="317"/>
                    </a:cubicBezTo>
                    <a:cubicBezTo>
                      <a:pt x="924" y="317"/>
                      <a:pt x="923" y="317"/>
                      <a:pt x="922" y="316"/>
                    </a:cubicBezTo>
                    <a:cubicBezTo>
                      <a:pt x="921" y="315"/>
                      <a:pt x="921" y="315"/>
                      <a:pt x="921" y="314"/>
                    </a:cubicBezTo>
                    <a:cubicBezTo>
                      <a:pt x="921" y="311"/>
                      <a:pt x="922" y="308"/>
                      <a:pt x="922" y="305"/>
                    </a:cubicBezTo>
                    <a:cubicBezTo>
                      <a:pt x="922" y="303"/>
                      <a:pt x="922" y="302"/>
                      <a:pt x="921" y="301"/>
                    </a:cubicBezTo>
                    <a:cubicBezTo>
                      <a:pt x="920" y="302"/>
                      <a:pt x="920" y="302"/>
                      <a:pt x="920" y="302"/>
                    </a:cubicBezTo>
                    <a:cubicBezTo>
                      <a:pt x="921" y="302"/>
                      <a:pt x="921" y="302"/>
                      <a:pt x="921" y="302"/>
                    </a:cubicBezTo>
                    <a:cubicBezTo>
                      <a:pt x="918" y="285"/>
                      <a:pt x="913" y="268"/>
                      <a:pt x="899" y="251"/>
                    </a:cubicBezTo>
                    <a:cubicBezTo>
                      <a:pt x="892" y="242"/>
                      <a:pt x="882" y="237"/>
                      <a:pt x="871" y="232"/>
                    </a:cubicBezTo>
                    <a:cubicBezTo>
                      <a:pt x="861" y="226"/>
                      <a:pt x="851" y="221"/>
                      <a:pt x="846" y="210"/>
                    </a:cubicBezTo>
                    <a:cubicBezTo>
                      <a:pt x="845" y="211"/>
                      <a:pt x="845" y="211"/>
                      <a:pt x="845" y="211"/>
                    </a:cubicBezTo>
                    <a:cubicBezTo>
                      <a:pt x="846" y="210"/>
                      <a:pt x="846" y="210"/>
                      <a:pt x="846" y="210"/>
                    </a:cubicBezTo>
                    <a:cubicBezTo>
                      <a:pt x="841" y="196"/>
                      <a:pt x="844" y="182"/>
                      <a:pt x="838" y="167"/>
                    </a:cubicBezTo>
                    <a:cubicBezTo>
                      <a:pt x="838" y="167"/>
                      <a:pt x="838" y="167"/>
                      <a:pt x="838" y="167"/>
                    </a:cubicBezTo>
                    <a:cubicBezTo>
                      <a:pt x="838" y="167"/>
                      <a:pt x="838" y="167"/>
                      <a:pt x="838" y="167"/>
                    </a:cubicBezTo>
                    <a:cubicBezTo>
                      <a:pt x="833" y="155"/>
                      <a:pt x="833" y="141"/>
                      <a:pt x="833" y="129"/>
                    </a:cubicBezTo>
                    <a:cubicBezTo>
                      <a:pt x="833" y="129"/>
                      <a:pt x="833" y="129"/>
                      <a:pt x="833" y="129"/>
                    </a:cubicBezTo>
                    <a:cubicBezTo>
                      <a:pt x="833" y="129"/>
                      <a:pt x="833" y="129"/>
                      <a:pt x="833" y="129"/>
                    </a:cubicBezTo>
                    <a:cubicBezTo>
                      <a:pt x="831" y="124"/>
                      <a:pt x="828" y="119"/>
                      <a:pt x="824" y="115"/>
                    </a:cubicBezTo>
                    <a:cubicBezTo>
                      <a:pt x="821" y="111"/>
                      <a:pt x="817" y="107"/>
                      <a:pt x="814" y="102"/>
                    </a:cubicBezTo>
                    <a:cubicBezTo>
                      <a:pt x="814" y="102"/>
                      <a:pt x="814" y="102"/>
                      <a:pt x="814" y="102"/>
                    </a:cubicBezTo>
                    <a:cubicBezTo>
                      <a:pt x="814" y="102"/>
                      <a:pt x="814" y="102"/>
                      <a:pt x="814" y="102"/>
                    </a:cubicBezTo>
                    <a:cubicBezTo>
                      <a:pt x="812" y="100"/>
                      <a:pt x="808" y="96"/>
                      <a:pt x="803" y="96"/>
                    </a:cubicBezTo>
                    <a:cubicBezTo>
                      <a:pt x="802" y="96"/>
                      <a:pt x="801" y="96"/>
                      <a:pt x="799" y="97"/>
                    </a:cubicBezTo>
                    <a:cubicBezTo>
                      <a:pt x="799" y="97"/>
                      <a:pt x="799" y="97"/>
                      <a:pt x="799" y="97"/>
                    </a:cubicBezTo>
                    <a:cubicBezTo>
                      <a:pt x="799" y="97"/>
                      <a:pt x="799" y="97"/>
                      <a:pt x="799" y="97"/>
                    </a:cubicBezTo>
                    <a:cubicBezTo>
                      <a:pt x="796" y="100"/>
                      <a:pt x="793" y="101"/>
                      <a:pt x="791" y="101"/>
                    </a:cubicBezTo>
                    <a:cubicBezTo>
                      <a:pt x="791" y="101"/>
                      <a:pt x="790" y="101"/>
                      <a:pt x="789" y="101"/>
                    </a:cubicBezTo>
                    <a:cubicBezTo>
                      <a:pt x="789" y="100"/>
                      <a:pt x="788" y="99"/>
                      <a:pt x="788" y="98"/>
                    </a:cubicBezTo>
                    <a:cubicBezTo>
                      <a:pt x="786" y="98"/>
                      <a:pt x="786" y="98"/>
                      <a:pt x="786" y="98"/>
                    </a:cubicBezTo>
                    <a:cubicBezTo>
                      <a:pt x="788" y="98"/>
                      <a:pt x="788" y="98"/>
                      <a:pt x="788" y="98"/>
                    </a:cubicBezTo>
                    <a:cubicBezTo>
                      <a:pt x="785" y="84"/>
                      <a:pt x="788" y="69"/>
                      <a:pt x="782" y="54"/>
                    </a:cubicBezTo>
                    <a:cubicBezTo>
                      <a:pt x="781" y="55"/>
                      <a:pt x="781" y="55"/>
                      <a:pt x="781" y="55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0" y="42"/>
                      <a:pt x="774" y="28"/>
                      <a:pt x="772" y="16"/>
                    </a:cubicBezTo>
                    <a:cubicBezTo>
                      <a:pt x="770" y="16"/>
                      <a:pt x="770" y="16"/>
                      <a:pt x="770" y="16"/>
                    </a:cubicBezTo>
                    <a:cubicBezTo>
                      <a:pt x="772" y="16"/>
                      <a:pt x="772" y="16"/>
                      <a:pt x="772" y="16"/>
                    </a:cubicBezTo>
                    <a:cubicBezTo>
                      <a:pt x="772" y="16"/>
                      <a:pt x="772" y="16"/>
                      <a:pt x="772" y="16"/>
                    </a:cubicBezTo>
                    <a:cubicBezTo>
                      <a:pt x="772" y="16"/>
                      <a:pt x="772" y="15"/>
                      <a:pt x="773" y="15"/>
                    </a:cubicBezTo>
                    <a:cubicBezTo>
                      <a:pt x="775" y="15"/>
                      <a:pt x="776" y="15"/>
                      <a:pt x="778" y="14"/>
                    </a:cubicBezTo>
                    <a:cubicBezTo>
                      <a:pt x="779" y="14"/>
                      <a:pt x="779" y="14"/>
                      <a:pt x="780" y="13"/>
                    </a:cubicBezTo>
                    <a:cubicBezTo>
                      <a:pt x="781" y="12"/>
                      <a:pt x="781" y="11"/>
                      <a:pt x="781" y="10"/>
                    </a:cubicBezTo>
                    <a:cubicBezTo>
                      <a:pt x="781" y="9"/>
                      <a:pt x="780" y="8"/>
                      <a:pt x="779" y="6"/>
                    </a:cubicBezTo>
                    <a:cubicBezTo>
                      <a:pt x="779" y="6"/>
                      <a:pt x="779" y="6"/>
                      <a:pt x="779" y="6"/>
                    </a:cubicBezTo>
                    <a:cubicBezTo>
                      <a:pt x="779" y="6"/>
                      <a:pt x="779" y="6"/>
                      <a:pt x="779" y="6"/>
                    </a:cubicBezTo>
                    <a:cubicBezTo>
                      <a:pt x="777" y="4"/>
                      <a:pt x="773" y="0"/>
                      <a:pt x="768" y="0"/>
                    </a:cubicBezTo>
                    <a:cubicBezTo>
                      <a:pt x="767" y="0"/>
                      <a:pt x="766" y="0"/>
                      <a:pt x="765" y="1"/>
                    </a:cubicBezTo>
                    <a:cubicBezTo>
                      <a:pt x="765" y="1"/>
                      <a:pt x="765" y="1"/>
                      <a:pt x="765" y="1"/>
                    </a:cubicBezTo>
                    <a:cubicBezTo>
                      <a:pt x="764" y="1"/>
                      <a:pt x="764" y="1"/>
                      <a:pt x="764" y="1"/>
                    </a:cubicBezTo>
                    <a:cubicBezTo>
                      <a:pt x="763" y="2"/>
                      <a:pt x="763" y="3"/>
                      <a:pt x="763" y="4"/>
                    </a:cubicBezTo>
                    <a:cubicBezTo>
                      <a:pt x="763" y="5"/>
                      <a:pt x="763" y="7"/>
                      <a:pt x="763" y="8"/>
                    </a:cubicBezTo>
                    <a:cubicBezTo>
                      <a:pt x="763" y="9"/>
                      <a:pt x="763" y="10"/>
                      <a:pt x="763" y="10"/>
                    </a:cubicBezTo>
                    <a:cubicBezTo>
                      <a:pt x="762" y="10"/>
                      <a:pt x="762" y="10"/>
                      <a:pt x="762" y="10"/>
                    </a:cubicBezTo>
                    <a:cubicBezTo>
                      <a:pt x="762" y="10"/>
                      <a:pt x="762" y="10"/>
                      <a:pt x="762" y="10"/>
                    </a:cubicBezTo>
                    <a:cubicBezTo>
                      <a:pt x="763" y="11"/>
                      <a:pt x="763" y="11"/>
                      <a:pt x="763" y="11"/>
                    </a:cubicBezTo>
                    <a:cubicBezTo>
                      <a:pt x="762" y="10"/>
                      <a:pt x="762" y="10"/>
                      <a:pt x="762" y="10"/>
                    </a:cubicBezTo>
                    <a:cubicBezTo>
                      <a:pt x="762" y="10"/>
                      <a:pt x="762" y="10"/>
                      <a:pt x="762" y="10"/>
                    </a:cubicBezTo>
                    <a:cubicBezTo>
                      <a:pt x="763" y="11"/>
                      <a:pt x="763" y="11"/>
                      <a:pt x="763" y="11"/>
                    </a:cubicBezTo>
                    <a:cubicBezTo>
                      <a:pt x="762" y="10"/>
                      <a:pt x="762" y="10"/>
                      <a:pt x="762" y="10"/>
                    </a:cubicBezTo>
                    <a:cubicBezTo>
                      <a:pt x="763" y="11"/>
                      <a:pt x="763" y="11"/>
                      <a:pt x="763" y="11"/>
                    </a:cubicBezTo>
                    <a:cubicBezTo>
                      <a:pt x="763" y="10"/>
                      <a:pt x="763" y="10"/>
                      <a:pt x="763" y="10"/>
                    </a:cubicBezTo>
                    <a:cubicBezTo>
                      <a:pt x="762" y="10"/>
                      <a:pt x="762" y="10"/>
                      <a:pt x="762" y="10"/>
                    </a:cubicBezTo>
                    <a:cubicBezTo>
                      <a:pt x="763" y="11"/>
                      <a:pt x="763" y="11"/>
                      <a:pt x="763" y="11"/>
                    </a:cubicBezTo>
                    <a:cubicBezTo>
                      <a:pt x="763" y="10"/>
                      <a:pt x="763" y="10"/>
                      <a:pt x="763" y="10"/>
                    </a:cubicBezTo>
                    <a:cubicBezTo>
                      <a:pt x="762" y="10"/>
                      <a:pt x="762" y="10"/>
                      <a:pt x="762" y="10"/>
                    </a:cubicBezTo>
                    <a:cubicBezTo>
                      <a:pt x="762" y="12"/>
                      <a:pt x="762" y="12"/>
                      <a:pt x="762" y="12"/>
                    </a:cubicBezTo>
                    <a:cubicBezTo>
                      <a:pt x="763" y="11"/>
                      <a:pt x="763" y="11"/>
                      <a:pt x="763" y="11"/>
                    </a:cubicBezTo>
                    <a:cubicBezTo>
                      <a:pt x="762" y="10"/>
                      <a:pt x="762" y="10"/>
                      <a:pt x="761" y="9"/>
                    </a:cubicBezTo>
                    <a:cubicBezTo>
                      <a:pt x="761" y="7"/>
                      <a:pt x="761" y="5"/>
                      <a:pt x="760" y="3"/>
                    </a:cubicBezTo>
                    <a:cubicBezTo>
                      <a:pt x="760" y="3"/>
                      <a:pt x="760" y="2"/>
                      <a:pt x="759" y="1"/>
                    </a:cubicBezTo>
                    <a:cubicBezTo>
                      <a:pt x="758" y="0"/>
                      <a:pt x="757" y="0"/>
                      <a:pt x="756" y="0"/>
                    </a:cubicBezTo>
                    <a:cubicBezTo>
                      <a:pt x="755" y="0"/>
                      <a:pt x="753" y="0"/>
                      <a:pt x="751" y="1"/>
                    </a:cubicBezTo>
                    <a:cubicBezTo>
                      <a:pt x="751" y="1"/>
                      <a:pt x="751" y="1"/>
                      <a:pt x="751" y="1"/>
                    </a:cubicBezTo>
                    <a:cubicBezTo>
                      <a:pt x="751" y="1"/>
                      <a:pt x="751" y="1"/>
                      <a:pt x="751" y="1"/>
                    </a:cubicBezTo>
                    <a:cubicBezTo>
                      <a:pt x="748" y="3"/>
                      <a:pt x="747" y="5"/>
                      <a:pt x="746" y="7"/>
                    </a:cubicBezTo>
                    <a:cubicBezTo>
                      <a:pt x="745" y="10"/>
                      <a:pt x="745" y="12"/>
                      <a:pt x="745" y="14"/>
                    </a:cubicBezTo>
                    <a:cubicBezTo>
                      <a:pt x="745" y="16"/>
                      <a:pt x="745" y="17"/>
                      <a:pt x="745" y="19"/>
                    </a:cubicBezTo>
                    <a:cubicBezTo>
                      <a:pt x="745" y="22"/>
                      <a:pt x="744" y="25"/>
                      <a:pt x="743" y="28"/>
                    </a:cubicBezTo>
                    <a:cubicBezTo>
                      <a:pt x="743" y="28"/>
                      <a:pt x="743" y="28"/>
                      <a:pt x="743" y="28"/>
                    </a:cubicBezTo>
                    <a:cubicBezTo>
                      <a:pt x="743" y="28"/>
                      <a:pt x="743" y="28"/>
                      <a:pt x="743" y="28"/>
                    </a:cubicBezTo>
                    <a:cubicBezTo>
                      <a:pt x="740" y="35"/>
                      <a:pt x="737" y="45"/>
                      <a:pt x="732" y="52"/>
                    </a:cubicBezTo>
                    <a:cubicBezTo>
                      <a:pt x="731" y="53"/>
                      <a:pt x="731" y="53"/>
                      <a:pt x="731" y="53"/>
                    </a:cubicBezTo>
                    <a:cubicBezTo>
                      <a:pt x="733" y="53"/>
                      <a:pt x="733" y="53"/>
                      <a:pt x="733" y="53"/>
                    </a:cubicBezTo>
                    <a:cubicBezTo>
                      <a:pt x="735" y="53"/>
                      <a:pt x="736" y="54"/>
                      <a:pt x="737" y="54"/>
                    </a:cubicBezTo>
                    <a:cubicBezTo>
                      <a:pt x="737" y="54"/>
                      <a:pt x="737" y="54"/>
                      <a:pt x="737" y="54"/>
                    </a:cubicBezTo>
                    <a:cubicBezTo>
                      <a:pt x="737" y="54"/>
                      <a:pt x="737" y="54"/>
                      <a:pt x="737" y="55"/>
                    </a:cubicBezTo>
                    <a:cubicBezTo>
                      <a:pt x="737" y="55"/>
                      <a:pt x="737" y="55"/>
                      <a:pt x="737" y="55"/>
                    </a:cubicBezTo>
                    <a:cubicBezTo>
                      <a:pt x="737" y="55"/>
                      <a:pt x="737" y="55"/>
                      <a:pt x="737" y="55"/>
                    </a:cubicBezTo>
                    <a:cubicBezTo>
                      <a:pt x="738" y="56"/>
                      <a:pt x="738" y="57"/>
                      <a:pt x="738" y="58"/>
                    </a:cubicBezTo>
                    <a:cubicBezTo>
                      <a:pt x="738" y="60"/>
                      <a:pt x="737" y="62"/>
                      <a:pt x="735" y="64"/>
                    </a:cubicBezTo>
                    <a:cubicBezTo>
                      <a:pt x="733" y="67"/>
                      <a:pt x="731" y="69"/>
                      <a:pt x="730" y="71"/>
                    </a:cubicBezTo>
                    <a:cubicBezTo>
                      <a:pt x="729" y="71"/>
                      <a:pt x="729" y="71"/>
                      <a:pt x="729" y="71"/>
                    </a:cubicBezTo>
                    <a:cubicBezTo>
                      <a:pt x="729" y="72"/>
                      <a:pt x="729" y="72"/>
                      <a:pt x="729" y="72"/>
                    </a:cubicBezTo>
                    <a:cubicBezTo>
                      <a:pt x="729" y="91"/>
                      <a:pt x="724" y="107"/>
                      <a:pt x="724" y="127"/>
                    </a:cubicBezTo>
                    <a:cubicBezTo>
                      <a:pt x="724" y="143"/>
                      <a:pt x="716" y="164"/>
                      <a:pt x="701" y="174"/>
                    </a:cubicBezTo>
                    <a:cubicBezTo>
                      <a:pt x="700" y="174"/>
                      <a:pt x="700" y="174"/>
                      <a:pt x="700" y="174"/>
                    </a:cubicBezTo>
                    <a:cubicBezTo>
                      <a:pt x="700" y="174"/>
                      <a:pt x="700" y="174"/>
                      <a:pt x="700" y="174"/>
                    </a:cubicBezTo>
                    <a:cubicBezTo>
                      <a:pt x="697" y="177"/>
                      <a:pt x="692" y="179"/>
                      <a:pt x="688" y="179"/>
                    </a:cubicBezTo>
                    <a:cubicBezTo>
                      <a:pt x="682" y="179"/>
                      <a:pt x="677" y="176"/>
                      <a:pt x="673" y="172"/>
                    </a:cubicBezTo>
                    <a:cubicBezTo>
                      <a:pt x="672" y="172"/>
                      <a:pt x="672" y="172"/>
                      <a:pt x="672" y="172"/>
                    </a:cubicBezTo>
                    <a:cubicBezTo>
                      <a:pt x="672" y="173"/>
                      <a:pt x="672" y="173"/>
                      <a:pt x="672" y="173"/>
                    </a:cubicBezTo>
                    <a:cubicBezTo>
                      <a:pt x="674" y="172"/>
                      <a:pt x="677" y="171"/>
                      <a:pt x="679" y="170"/>
                    </a:cubicBezTo>
                    <a:cubicBezTo>
                      <a:pt x="680" y="170"/>
                      <a:pt x="681" y="169"/>
                      <a:pt x="681" y="168"/>
                    </a:cubicBezTo>
                    <a:cubicBezTo>
                      <a:pt x="682" y="168"/>
                      <a:pt x="683" y="167"/>
                      <a:pt x="683" y="166"/>
                    </a:cubicBezTo>
                    <a:cubicBezTo>
                      <a:pt x="683" y="164"/>
                      <a:pt x="682" y="163"/>
                      <a:pt x="681" y="162"/>
                    </a:cubicBezTo>
                    <a:cubicBezTo>
                      <a:pt x="680" y="162"/>
                      <a:pt x="680" y="162"/>
                      <a:pt x="680" y="162"/>
                    </a:cubicBezTo>
                    <a:cubicBezTo>
                      <a:pt x="680" y="162"/>
                      <a:pt x="680" y="162"/>
                      <a:pt x="680" y="162"/>
                    </a:cubicBezTo>
                    <a:cubicBezTo>
                      <a:pt x="677" y="162"/>
                      <a:pt x="669" y="161"/>
                      <a:pt x="663" y="164"/>
                    </a:cubicBezTo>
                    <a:cubicBezTo>
                      <a:pt x="664" y="165"/>
                      <a:pt x="664" y="165"/>
                      <a:pt x="664" y="165"/>
                    </a:cubicBezTo>
                    <a:cubicBezTo>
                      <a:pt x="664" y="164"/>
                      <a:pt x="664" y="164"/>
                      <a:pt x="664" y="164"/>
                    </a:cubicBezTo>
                    <a:cubicBezTo>
                      <a:pt x="664" y="164"/>
                      <a:pt x="664" y="164"/>
                      <a:pt x="663" y="163"/>
                    </a:cubicBezTo>
                    <a:cubicBezTo>
                      <a:pt x="663" y="163"/>
                      <a:pt x="663" y="162"/>
                      <a:pt x="663" y="161"/>
                    </a:cubicBezTo>
                    <a:cubicBezTo>
                      <a:pt x="663" y="161"/>
                      <a:pt x="663" y="160"/>
                      <a:pt x="663" y="160"/>
                    </a:cubicBezTo>
                    <a:cubicBezTo>
                      <a:pt x="664" y="159"/>
                      <a:pt x="664" y="159"/>
                      <a:pt x="664" y="159"/>
                    </a:cubicBezTo>
                    <a:cubicBezTo>
                      <a:pt x="668" y="159"/>
                      <a:pt x="671" y="158"/>
                      <a:pt x="673" y="157"/>
                    </a:cubicBezTo>
                    <a:cubicBezTo>
                      <a:pt x="675" y="156"/>
                      <a:pt x="677" y="154"/>
                      <a:pt x="678" y="151"/>
                    </a:cubicBezTo>
                    <a:cubicBezTo>
                      <a:pt x="678" y="151"/>
                      <a:pt x="678" y="151"/>
                      <a:pt x="678" y="151"/>
                    </a:cubicBezTo>
                    <a:cubicBezTo>
                      <a:pt x="678" y="151"/>
                      <a:pt x="678" y="151"/>
                      <a:pt x="678" y="151"/>
                    </a:cubicBezTo>
                    <a:cubicBezTo>
                      <a:pt x="678" y="150"/>
                      <a:pt x="678" y="149"/>
                      <a:pt x="678" y="149"/>
                    </a:cubicBezTo>
                    <a:cubicBezTo>
                      <a:pt x="677" y="148"/>
                      <a:pt x="676" y="147"/>
                      <a:pt x="676" y="147"/>
                    </a:cubicBezTo>
                    <a:cubicBezTo>
                      <a:pt x="675" y="147"/>
                      <a:pt x="674" y="147"/>
                      <a:pt x="673" y="147"/>
                    </a:cubicBezTo>
                    <a:cubicBezTo>
                      <a:pt x="672" y="147"/>
                      <a:pt x="671" y="147"/>
                      <a:pt x="671" y="147"/>
                    </a:cubicBezTo>
                    <a:cubicBezTo>
                      <a:pt x="670" y="147"/>
                      <a:pt x="670" y="147"/>
                      <a:pt x="670" y="147"/>
                    </a:cubicBezTo>
                    <a:cubicBezTo>
                      <a:pt x="670" y="147"/>
                      <a:pt x="670" y="146"/>
                      <a:pt x="670" y="146"/>
                    </a:cubicBezTo>
                    <a:cubicBezTo>
                      <a:pt x="670" y="143"/>
                      <a:pt x="670" y="143"/>
                      <a:pt x="670" y="143"/>
                    </a:cubicBezTo>
                    <a:cubicBezTo>
                      <a:pt x="668" y="145"/>
                      <a:pt x="668" y="145"/>
                      <a:pt x="668" y="145"/>
                    </a:cubicBezTo>
                    <a:cubicBezTo>
                      <a:pt x="665" y="149"/>
                      <a:pt x="663" y="152"/>
                      <a:pt x="660" y="154"/>
                    </a:cubicBezTo>
                    <a:cubicBezTo>
                      <a:pt x="657" y="156"/>
                      <a:pt x="654" y="157"/>
                      <a:pt x="652" y="157"/>
                    </a:cubicBezTo>
                    <a:cubicBezTo>
                      <a:pt x="650" y="157"/>
                      <a:pt x="648" y="157"/>
                      <a:pt x="646" y="155"/>
                    </a:cubicBezTo>
                    <a:cubicBezTo>
                      <a:pt x="635" y="145"/>
                      <a:pt x="619" y="140"/>
                      <a:pt x="609" y="131"/>
                    </a:cubicBezTo>
                    <a:cubicBezTo>
                      <a:pt x="608" y="132"/>
                      <a:pt x="608" y="132"/>
                      <a:pt x="608" y="132"/>
                    </a:cubicBezTo>
                    <a:cubicBezTo>
                      <a:pt x="609" y="132"/>
                      <a:pt x="609" y="132"/>
                      <a:pt x="609" y="132"/>
                    </a:cubicBezTo>
                    <a:cubicBezTo>
                      <a:pt x="609" y="132"/>
                      <a:pt x="609" y="132"/>
                      <a:pt x="609" y="132"/>
                    </a:cubicBezTo>
                    <a:cubicBezTo>
                      <a:pt x="609" y="132"/>
                      <a:pt x="611" y="130"/>
                      <a:pt x="613" y="130"/>
                    </a:cubicBezTo>
                    <a:cubicBezTo>
                      <a:pt x="614" y="130"/>
                      <a:pt x="614" y="130"/>
                      <a:pt x="614" y="130"/>
                    </a:cubicBezTo>
                    <a:cubicBezTo>
                      <a:pt x="614" y="129"/>
                      <a:pt x="614" y="129"/>
                      <a:pt x="614" y="129"/>
                    </a:cubicBezTo>
                    <a:cubicBezTo>
                      <a:pt x="614" y="127"/>
                      <a:pt x="614" y="126"/>
                      <a:pt x="613" y="125"/>
                    </a:cubicBezTo>
                    <a:cubicBezTo>
                      <a:pt x="611" y="123"/>
                      <a:pt x="609" y="124"/>
                      <a:pt x="607" y="123"/>
                    </a:cubicBezTo>
                    <a:cubicBezTo>
                      <a:pt x="606" y="123"/>
                      <a:pt x="606" y="123"/>
                      <a:pt x="605" y="123"/>
                    </a:cubicBezTo>
                    <a:cubicBezTo>
                      <a:pt x="604" y="122"/>
                      <a:pt x="604" y="122"/>
                      <a:pt x="604" y="121"/>
                    </a:cubicBezTo>
                    <a:cubicBezTo>
                      <a:pt x="603" y="120"/>
                      <a:pt x="603" y="120"/>
                      <a:pt x="603" y="120"/>
                    </a:cubicBezTo>
                    <a:cubicBezTo>
                      <a:pt x="602" y="121"/>
                      <a:pt x="602" y="121"/>
                      <a:pt x="602" y="121"/>
                    </a:cubicBezTo>
                    <a:cubicBezTo>
                      <a:pt x="601" y="122"/>
                      <a:pt x="599" y="122"/>
                      <a:pt x="597" y="122"/>
                    </a:cubicBezTo>
                    <a:cubicBezTo>
                      <a:pt x="592" y="122"/>
                      <a:pt x="588" y="121"/>
                      <a:pt x="584" y="121"/>
                    </a:cubicBezTo>
                    <a:cubicBezTo>
                      <a:pt x="584" y="122"/>
                      <a:pt x="584" y="122"/>
                      <a:pt x="584" y="122"/>
                    </a:cubicBezTo>
                    <a:cubicBezTo>
                      <a:pt x="585" y="121"/>
                      <a:pt x="585" y="121"/>
                      <a:pt x="585" y="121"/>
                    </a:cubicBezTo>
                    <a:cubicBezTo>
                      <a:pt x="583" y="120"/>
                      <a:pt x="582" y="119"/>
                      <a:pt x="581" y="117"/>
                    </a:cubicBezTo>
                    <a:cubicBezTo>
                      <a:pt x="580" y="116"/>
                      <a:pt x="580" y="114"/>
                      <a:pt x="580" y="112"/>
                    </a:cubicBezTo>
                    <a:cubicBezTo>
                      <a:pt x="580" y="111"/>
                      <a:pt x="580" y="111"/>
                      <a:pt x="580" y="111"/>
                    </a:cubicBezTo>
                    <a:cubicBezTo>
                      <a:pt x="579" y="111"/>
                      <a:pt x="579" y="111"/>
                      <a:pt x="579" y="111"/>
                    </a:cubicBezTo>
                    <a:cubicBezTo>
                      <a:pt x="576" y="111"/>
                      <a:pt x="574" y="111"/>
                      <a:pt x="572" y="110"/>
                    </a:cubicBezTo>
                    <a:cubicBezTo>
                      <a:pt x="571" y="109"/>
                      <a:pt x="570" y="109"/>
                      <a:pt x="569" y="108"/>
                    </a:cubicBezTo>
                    <a:cubicBezTo>
                      <a:pt x="569" y="108"/>
                      <a:pt x="569" y="107"/>
                      <a:pt x="568" y="107"/>
                    </a:cubicBezTo>
                    <a:cubicBezTo>
                      <a:pt x="568" y="107"/>
                      <a:pt x="569" y="106"/>
                      <a:pt x="569" y="106"/>
                    </a:cubicBezTo>
                    <a:cubicBezTo>
                      <a:pt x="568" y="105"/>
                      <a:pt x="568" y="105"/>
                      <a:pt x="568" y="105"/>
                    </a:cubicBezTo>
                    <a:cubicBezTo>
                      <a:pt x="569" y="106"/>
                      <a:pt x="569" y="106"/>
                      <a:pt x="569" y="106"/>
                    </a:cubicBezTo>
                    <a:cubicBezTo>
                      <a:pt x="570" y="104"/>
                      <a:pt x="571" y="102"/>
                      <a:pt x="572" y="100"/>
                    </a:cubicBezTo>
                    <a:cubicBezTo>
                      <a:pt x="573" y="99"/>
                      <a:pt x="574" y="98"/>
                      <a:pt x="574" y="98"/>
                    </a:cubicBezTo>
                    <a:cubicBezTo>
                      <a:pt x="575" y="97"/>
                      <a:pt x="577" y="97"/>
                      <a:pt x="579" y="97"/>
                    </a:cubicBezTo>
                    <a:cubicBezTo>
                      <a:pt x="580" y="97"/>
                      <a:pt x="580" y="97"/>
                      <a:pt x="580" y="97"/>
                    </a:cubicBezTo>
                    <a:cubicBezTo>
                      <a:pt x="580" y="88"/>
                      <a:pt x="580" y="88"/>
                      <a:pt x="580" y="88"/>
                    </a:cubicBezTo>
                    <a:cubicBezTo>
                      <a:pt x="579" y="88"/>
                      <a:pt x="579" y="88"/>
                      <a:pt x="579" y="88"/>
                    </a:cubicBezTo>
                    <a:cubicBezTo>
                      <a:pt x="580" y="89"/>
                      <a:pt x="580" y="89"/>
                      <a:pt x="580" y="89"/>
                    </a:cubicBezTo>
                    <a:cubicBezTo>
                      <a:pt x="580" y="87"/>
                      <a:pt x="583" y="85"/>
                      <a:pt x="586" y="84"/>
                    </a:cubicBezTo>
                    <a:cubicBezTo>
                      <a:pt x="587" y="83"/>
                      <a:pt x="588" y="82"/>
                      <a:pt x="589" y="81"/>
                    </a:cubicBezTo>
                    <a:cubicBezTo>
                      <a:pt x="590" y="79"/>
                      <a:pt x="591" y="78"/>
                      <a:pt x="591" y="76"/>
                    </a:cubicBezTo>
                    <a:cubicBezTo>
                      <a:pt x="591" y="75"/>
                      <a:pt x="591" y="74"/>
                      <a:pt x="590" y="74"/>
                    </a:cubicBezTo>
                    <a:cubicBezTo>
                      <a:pt x="590" y="73"/>
                      <a:pt x="590" y="73"/>
                      <a:pt x="590" y="73"/>
                    </a:cubicBezTo>
                    <a:cubicBezTo>
                      <a:pt x="589" y="73"/>
                      <a:pt x="589" y="73"/>
                      <a:pt x="589" y="73"/>
                    </a:cubicBezTo>
                    <a:cubicBezTo>
                      <a:pt x="588" y="73"/>
                      <a:pt x="586" y="73"/>
                      <a:pt x="584" y="73"/>
                    </a:cubicBezTo>
                    <a:cubicBezTo>
                      <a:pt x="584" y="72"/>
                      <a:pt x="583" y="72"/>
                      <a:pt x="583" y="72"/>
                    </a:cubicBezTo>
                    <a:cubicBezTo>
                      <a:pt x="582" y="72"/>
                      <a:pt x="582" y="72"/>
                      <a:pt x="582" y="72"/>
                    </a:cubicBezTo>
                    <a:cubicBezTo>
                      <a:pt x="581" y="72"/>
                      <a:pt x="581" y="72"/>
                      <a:pt x="581" y="72"/>
                    </a:cubicBezTo>
                    <a:cubicBezTo>
                      <a:pt x="582" y="72"/>
                      <a:pt x="582" y="72"/>
                      <a:pt x="582" y="72"/>
                    </a:cubicBezTo>
                    <a:cubicBezTo>
                      <a:pt x="586" y="69"/>
                      <a:pt x="591" y="69"/>
                      <a:pt x="595" y="68"/>
                    </a:cubicBezTo>
                    <a:cubicBezTo>
                      <a:pt x="598" y="68"/>
                      <a:pt x="600" y="68"/>
                      <a:pt x="602" y="66"/>
                    </a:cubicBezTo>
                    <a:cubicBezTo>
                      <a:pt x="604" y="65"/>
                      <a:pt x="606" y="63"/>
                      <a:pt x="606" y="60"/>
                    </a:cubicBezTo>
                    <a:cubicBezTo>
                      <a:pt x="606" y="60"/>
                      <a:pt x="606" y="60"/>
                      <a:pt x="606" y="60"/>
                    </a:cubicBezTo>
                    <a:cubicBezTo>
                      <a:pt x="606" y="60"/>
                      <a:pt x="606" y="60"/>
                      <a:pt x="606" y="60"/>
                    </a:cubicBezTo>
                    <a:cubicBezTo>
                      <a:pt x="606" y="58"/>
                      <a:pt x="606" y="57"/>
                      <a:pt x="606" y="56"/>
                    </a:cubicBezTo>
                    <a:cubicBezTo>
                      <a:pt x="606" y="55"/>
                      <a:pt x="605" y="55"/>
                      <a:pt x="605" y="54"/>
                    </a:cubicBezTo>
                    <a:cubicBezTo>
                      <a:pt x="604" y="54"/>
                      <a:pt x="603" y="54"/>
                      <a:pt x="603" y="54"/>
                    </a:cubicBezTo>
                    <a:cubicBezTo>
                      <a:pt x="603" y="55"/>
                      <a:pt x="603" y="55"/>
                      <a:pt x="603" y="55"/>
                    </a:cubicBezTo>
                    <a:cubicBezTo>
                      <a:pt x="603" y="56"/>
                      <a:pt x="603" y="56"/>
                      <a:pt x="603" y="56"/>
                    </a:cubicBezTo>
                    <a:cubicBezTo>
                      <a:pt x="605" y="54"/>
                      <a:pt x="605" y="53"/>
                      <a:pt x="606" y="52"/>
                    </a:cubicBezTo>
                    <a:cubicBezTo>
                      <a:pt x="607" y="52"/>
                      <a:pt x="608" y="51"/>
                      <a:pt x="611" y="51"/>
                    </a:cubicBezTo>
                    <a:cubicBezTo>
                      <a:pt x="612" y="51"/>
                      <a:pt x="612" y="51"/>
                      <a:pt x="612" y="51"/>
                    </a:cubicBezTo>
                    <a:cubicBezTo>
                      <a:pt x="612" y="50"/>
                      <a:pt x="612" y="50"/>
                      <a:pt x="612" y="50"/>
                    </a:cubicBezTo>
                    <a:cubicBezTo>
                      <a:pt x="612" y="48"/>
                      <a:pt x="612" y="44"/>
                      <a:pt x="611" y="42"/>
                    </a:cubicBezTo>
                    <a:cubicBezTo>
                      <a:pt x="610" y="39"/>
                      <a:pt x="609" y="36"/>
                      <a:pt x="606" y="35"/>
                    </a:cubicBezTo>
                    <a:cubicBezTo>
                      <a:pt x="605" y="34"/>
                      <a:pt x="605" y="34"/>
                      <a:pt x="605" y="34"/>
                    </a:cubicBezTo>
                    <a:cubicBezTo>
                      <a:pt x="605" y="34"/>
                      <a:pt x="605" y="34"/>
                      <a:pt x="605" y="34"/>
                    </a:cubicBezTo>
                    <a:cubicBezTo>
                      <a:pt x="604" y="34"/>
                      <a:pt x="602" y="34"/>
                      <a:pt x="601" y="35"/>
                    </a:cubicBezTo>
                    <a:cubicBezTo>
                      <a:pt x="601" y="35"/>
                      <a:pt x="600" y="35"/>
                      <a:pt x="599" y="36"/>
                    </a:cubicBezTo>
                    <a:cubicBezTo>
                      <a:pt x="599" y="36"/>
                      <a:pt x="599" y="37"/>
                      <a:pt x="599" y="38"/>
                    </a:cubicBezTo>
                    <a:cubicBezTo>
                      <a:pt x="600" y="38"/>
                      <a:pt x="600" y="38"/>
                      <a:pt x="600" y="38"/>
                    </a:cubicBezTo>
                    <a:cubicBezTo>
                      <a:pt x="601" y="37"/>
                      <a:pt x="601" y="37"/>
                      <a:pt x="601" y="37"/>
                    </a:cubicBezTo>
                    <a:cubicBezTo>
                      <a:pt x="599" y="36"/>
                      <a:pt x="598" y="34"/>
                      <a:pt x="597" y="33"/>
                    </a:cubicBezTo>
                    <a:cubicBezTo>
                      <a:pt x="596" y="32"/>
                      <a:pt x="595" y="31"/>
                      <a:pt x="595" y="31"/>
                    </a:cubicBezTo>
                    <a:cubicBezTo>
                      <a:pt x="594" y="30"/>
                      <a:pt x="593" y="30"/>
                      <a:pt x="592" y="30"/>
                    </a:cubicBezTo>
                    <a:cubicBezTo>
                      <a:pt x="592" y="30"/>
                      <a:pt x="592" y="30"/>
                      <a:pt x="592" y="30"/>
                    </a:cubicBezTo>
                    <a:cubicBezTo>
                      <a:pt x="591" y="30"/>
                      <a:pt x="591" y="30"/>
                      <a:pt x="591" y="30"/>
                    </a:cubicBezTo>
                    <a:cubicBezTo>
                      <a:pt x="588" y="32"/>
                      <a:pt x="584" y="33"/>
                      <a:pt x="580" y="33"/>
                    </a:cubicBezTo>
                    <a:cubicBezTo>
                      <a:pt x="576" y="34"/>
                      <a:pt x="572" y="34"/>
                      <a:pt x="567" y="37"/>
                    </a:cubicBezTo>
                    <a:cubicBezTo>
                      <a:pt x="568" y="38"/>
                      <a:pt x="568" y="38"/>
                      <a:pt x="568" y="38"/>
                    </a:cubicBezTo>
                    <a:cubicBezTo>
                      <a:pt x="569" y="37"/>
                      <a:pt x="569" y="37"/>
                      <a:pt x="569" y="37"/>
                    </a:cubicBezTo>
                    <a:cubicBezTo>
                      <a:pt x="569" y="37"/>
                      <a:pt x="568" y="36"/>
                      <a:pt x="567" y="35"/>
                    </a:cubicBezTo>
                    <a:cubicBezTo>
                      <a:pt x="566" y="34"/>
                      <a:pt x="565" y="32"/>
                      <a:pt x="563" y="32"/>
                    </a:cubicBezTo>
                    <a:cubicBezTo>
                      <a:pt x="562" y="32"/>
                      <a:pt x="562" y="32"/>
                      <a:pt x="562" y="32"/>
                    </a:cubicBezTo>
                    <a:cubicBezTo>
                      <a:pt x="562" y="32"/>
                      <a:pt x="562" y="32"/>
                      <a:pt x="562" y="32"/>
                    </a:cubicBezTo>
                    <a:cubicBezTo>
                      <a:pt x="558" y="33"/>
                      <a:pt x="554" y="34"/>
                      <a:pt x="551" y="34"/>
                    </a:cubicBezTo>
                    <a:cubicBezTo>
                      <a:pt x="538" y="34"/>
                      <a:pt x="527" y="28"/>
                      <a:pt x="515" y="23"/>
                    </a:cubicBezTo>
                    <a:cubicBezTo>
                      <a:pt x="515" y="24"/>
                      <a:pt x="515" y="24"/>
                      <a:pt x="515" y="24"/>
                    </a:cubicBezTo>
                    <a:cubicBezTo>
                      <a:pt x="515" y="24"/>
                      <a:pt x="515" y="24"/>
                      <a:pt x="515" y="24"/>
                    </a:cubicBezTo>
                    <a:cubicBezTo>
                      <a:pt x="518" y="22"/>
                      <a:pt x="518" y="22"/>
                      <a:pt x="521" y="20"/>
                    </a:cubicBezTo>
                    <a:cubicBezTo>
                      <a:pt x="522" y="18"/>
                      <a:pt x="522" y="18"/>
                      <a:pt x="522" y="18"/>
                    </a:cubicBezTo>
                    <a:cubicBezTo>
                      <a:pt x="520" y="18"/>
                      <a:pt x="520" y="18"/>
                      <a:pt x="520" y="18"/>
                    </a:cubicBezTo>
                    <a:cubicBezTo>
                      <a:pt x="519" y="17"/>
                      <a:pt x="518" y="17"/>
                      <a:pt x="516" y="17"/>
                    </a:cubicBezTo>
                    <a:cubicBezTo>
                      <a:pt x="512" y="17"/>
                      <a:pt x="508" y="18"/>
                      <a:pt x="505" y="18"/>
                    </a:cubicBezTo>
                    <a:cubicBezTo>
                      <a:pt x="504" y="18"/>
                      <a:pt x="503" y="18"/>
                      <a:pt x="502" y="18"/>
                    </a:cubicBezTo>
                    <a:cubicBezTo>
                      <a:pt x="501" y="19"/>
                      <a:pt x="501" y="19"/>
                      <a:pt x="501" y="19"/>
                    </a:cubicBezTo>
                    <a:cubicBezTo>
                      <a:pt x="502" y="18"/>
                      <a:pt x="502" y="18"/>
                      <a:pt x="502" y="18"/>
                    </a:cubicBezTo>
                    <a:cubicBezTo>
                      <a:pt x="501" y="17"/>
                      <a:pt x="500" y="15"/>
                      <a:pt x="500" y="14"/>
                    </a:cubicBezTo>
                    <a:cubicBezTo>
                      <a:pt x="500" y="13"/>
                      <a:pt x="500" y="13"/>
                      <a:pt x="500" y="12"/>
                    </a:cubicBezTo>
                    <a:cubicBezTo>
                      <a:pt x="500" y="12"/>
                      <a:pt x="500" y="12"/>
                      <a:pt x="500" y="12"/>
                    </a:cubicBezTo>
                    <a:cubicBezTo>
                      <a:pt x="500" y="12"/>
                      <a:pt x="500" y="12"/>
                      <a:pt x="500" y="12"/>
                    </a:cubicBezTo>
                    <a:cubicBezTo>
                      <a:pt x="500" y="11"/>
                      <a:pt x="500" y="11"/>
                      <a:pt x="500" y="11"/>
                    </a:cubicBezTo>
                    <a:cubicBezTo>
                      <a:pt x="499" y="10"/>
                      <a:pt x="499" y="10"/>
                      <a:pt x="499" y="10"/>
                    </a:cubicBezTo>
                    <a:cubicBezTo>
                      <a:pt x="496" y="10"/>
                      <a:pt x="493" y="9"/>
                      <a:pt x="491" y="9"/>
                    </a:cubicBezTo>
                    <a:cubicBezTo>
                      <a:pt x="485" y="9"/>
                      <a:pt x="480" y="10"/>
                      <a:pt x="475" y="10"/>
                    </a:cubicBezTo>
                    <a:cubicBezTo>
                      <a:pt x="473" y="10"/>
                      <a:pt x="473" y="10"/>
                      <a:pt x="473" y="10"/>
                    </a:cubicBezTo>
                    <a:cubicBezTo>
                      <a:pt x="473" y="12"/>
                      <a:pt x="473" y="12"/>
                      <a:pt x="473" y="12"/>
                    </a:cubicBezTo>
                    <a:cubicBezTo>
                      <a:pt x="473" y="12"/>
                      <a:pt x="473" y="13"/>
                      <a:pt x="473" y="14"/>
                    </a:cubicBezTo>
                    <a:cubicBezTo>
                      <a:pt x="473" y="15"/>
                      <a:pt x="473" y="16"/>
                      <a:pt x="473" y="17"/>
                    </a:cubicBezTo>
                    <a:cubicBezTo>
                      <a:pt x="473" y="18"/>
                      <a:pt x="473" y="20"/>
                      <a:pt x="474" y="21"/>
                    </a:cubicBezTo>
                    <a:cubicBezTo>
                      <a:pt x="474" y="22"/>
                      <a:pt x="476" y="22"/>
                      <a:pt x="477" y="22"/>
                    </a:cubicBezTo>
                    <a:cubicBezTo>
                      <a:pt x="484" y="22"/>
                      <a:pt x="487" y="24"/>
                      <a:pt x="489" y="27"/>
                    </a:cubicBezTo>
                    <a:cubicBezTo>
                      <a:pt x="491" y="29"/>
                      <a:pt x="492" y="33"/>
                      <a:pt x="492" y="38"/>
                    </a:cubicBezTo>
                    <a:cubicBezTo>
                      <a:pt x="492" y="39"/>
                      <a:pt x="492" y="39"/>
                      <a:pt x="491" y="40"/>
                    </a:cubicBezTo>
                    <a:cubicBezTo>
                      <a:pt x="491" y="40"/>
                      <a:pt x="491" y="40"/>
                      <a:pt x="490" y="40"/>
                    </a:cubicBezTo>
                    <a:cubicBezTo>
                      <a:pt x="490" y="40"/>
                      <a:pt x="489" y="40"/>
                      <a:pt x="489" y="40"/>
                    </a:cubicBezTo>
                    <a:cubicBezTo>
                      <a:pt x="488" y="40"/>
                      <a:pt x="488" y="40"/>
                      <a:pt x="488" y="40"/>
                    </a:cubicBezTo>
                    <a:cubicBezTo>
                      <a:pt x="489" y="40"/>
                      <a:pt x="489" y="40"/>
                      <a:pt x="489" y="40"/>
                    </a:cubicBezTo>
                    <a:cubicBezTo>
                      <a:pt x="486" y="37"/>
                      <a:pt x="484" y="35"/>
                      <a:pt x="481" y="35"/>
                    </a:cubicBezTo>
                    <a:cubicBezTo>
                      <a:pt x="479" y="35"/>
                      <a:pt x="477" y="37"/>
                      <a:pt x="475" y="38"/>
                    </a:cubicBezTo>
                    <a:cubicBezTo>
                      <a:pt x="473" y="39"/>
                      <a:pt x="471" y="40"/>
                      <a:pt x="469" y="40"/>
                    </a:cubicBezTo>
                    <a:cubicBezTo>
                      <a:pt x="468" y="40"/>
                      <a:pt x="468" y="39"/>
                      <a:pt x="467" y="39"/>
                    </a:cubicBezTo>
                    <a:cubicBezTo>
                      <a:pt x="467" y="40"/>
                      <a:pt x="467" y="40"/>
                      <a:pt x="467" y="40"/>
                    </a:cubicBezTo>
                    <a:cubicBezTo>
                      <a:pt x="467" y="40"/>
                      <a:pt x="467" y="40"/>
                      <a:pt x="467" y="40"/>
                    </a:cubicBezTo>
                    <a:cubicBezTo>
                      <a:pt x="464" y="37"/>
                      <a:pt x="461" y="37"/>
                      <a:pt x="459" y="37"/>
                    </a:cubicBezTo>
                    <a:cubicBezTo>
                      <a:pt x="458" y="37"/>
                      <a:pt x="458" y="37"/>
                      <a:pt x="458" y="37"/>
                    </a:cubicBezTo>
                    <a:cubicBezTo>
                      <a:pt x="458" y="37"/>
                      <a:pt x="458" y="37"/>
                      <a:pt x="458" y="37"/>
                    </a:cubicBezTo>
                    <a:cubicBezTo>
                      <a:pt x="453" y="38"/>
                      <a:pt x="449" y="41"/>
                      <a:pt x="445" y="45"/>
                    </a:cubicBezTo>
                    <a:cubicBezTo>
                      <a:pt x="441" y="48"/>
                      <a:pt x="438" y="51"/>
                      <a:pt x="434" y="54"/>
                    </a:cubicBezTo>
                    <a:cubicBezTo>
                      <a:pt x="433" y="54"/>
                      <a:pt x="433" y="54"/>
                      <a:pt x="433" y="54"/>
                    </a:cubicBezTo>
                    <a:cubicBezTo>
                      <a:pt x="433" y="62"/>
                      <a:pt x="433" y="62"/>
                      <a:pt x="433" y="62"/>
                    </a:cubicBezTo>
                    <a:cubicBezTo>
                      <a:pt x="435" y="62"/>
                      <a:pt x="435" y="62"/>
                      <a:pt x="435" y="62"/>
                    </a:cubicBezTo>
                    <a:cubicBezTo>
                      <a:pt x="434" y="61"/>
                      <a:pt x="434" y="61"/>
                      <a:pt x="434" y="61"/>
                    </a:cubicBezTo>
                    <a:cubicBezTo>
                      <a:pt x="431" y="65"/>
                      <a:pt x="427" y="66"/>
                      <a:pt x="423" y="68"/>
                    </a:cubicBezTo>
                    <a:cubicBezTo>
                      <a:pt x="419" y="70"/>
                      <a:pt x="415" y="72"/>
                      <a:pt x="412" y="76"/>
                    </a:cubicBezTo>
                    <a:cubicBezTo>
                      <a:pt x="412" y="76"/>
                      <a:pt x="412" y="76"/>
                      <a:pt x="412" y="76"/>
                    </a:cubicBezTo>
                    <a:cubicBezTo>
                      <a:pt x="412" y="76"/>
                      <a:pt x="412" y="76"/>
                      <a:pt x="412" y="76"/>
                    </a:cubicBezTo>
                    <a:cubicBezTo>
                      <a:pt x="409" y="81"/>
                      <a:pt x="409" y="87"/>
                      <a:pt x="409" y="92"/>
                    </a:cubicBezTo>
                    <a:cubicBezTo>
                      <a:pt x="409" y="97"/>
                      <a:pt x="409" y="103"/>
                      <a:pt x="407" y="107"/>
                    </a:cubicBezTo>
                    <a:cubicBezTo>
                      <a:pt x="408" y="108"/>
                      <a:pt x="408" y="108"/>
                      <a:pt x="408" y="108"/>
                    </a:cubicBezTo>
                    <a:cubicBezTo>
                      <a:pt x="408" y="106"/>
                      <a:pt x="408" y="106"/>
                      <a:pt x="408" y="106"/>
                    </a:cubicBezTo>
                    <a:cubicBezTo>
                      <a:pt x="406" y="106"/>
                      <a:pt x="404" y="105"/>
                      <a:pt x="402" y="105"/>
                    </a:cubicBezTo>
                    <a:cubicBezTo>
                      <a:pt x="397" y="105"/>
                      <a:pt x="393" y="106"/>
                      <a:pt x="389" y="106"/>
                    </a:cubicBezTo>
                    <a:cubicBezTo>
                      <a:pt x="389" y="106"/>
                      <a:pt x="389" y="106"/>
                      <a:pt x="389" y="106"/>
                    </a:cubicBezTo>
                    <a:cubicBezTo>
                      <a:pt x="388" y="106"/>
                      <a:pt x="388" y="105"/>
                      <a:pt x="388" y="104"/>
                    </a:cubicBezTo>
                    <a:cubicBezTo>
                      <a:pt x="388" y="102"/>
                      <a:pt x="388" y="101"/>
                      <a:pt x="388" y="100"/>
                    </a:cubicBezTo>
                    <a:cubicBezTo>
                      <a:pt x="388" y="99"/>
                      <a:pt x="388" y="99"/>
                      <a:pt x="388" y="99"/>
                    </a:cubicBezTo>
                    <a:cubicBezTo>
                      <a:pt x="387" y="99"/>
                      <a:pt x="387" y="99"/>
                      <a:pt x="387" y="99"/>
                    </a:cubicBezTo>
                    <a:cubicBezTo>
                      <a:pt x="385" y="99"/>
                      <a:pt x="384" y="100"/>
                      <a:pt x="382" y="101"/>
                    </a:cubicBezTo>
                    <a:cubicBezTo>
                      <a:pt x="381" y="102"/>
                      <a:pt x="379" y="103"/>
                      <a:pt x="378" y="105"/>
                    </a:cubicBezTo>
                    <a:cubicBezTo>
                      <a:pt x="376" y="107"/>
                      <a:pt x="375" y="108"/>
                      <a:pt x="373" y="109"/>
                    </a:cubicBezTo>
                    <a:cubicBezTo>
                      <a:pt x="373" y="110"/>
                      <a:pt x="373" y="110"/>
                      <a:pt x="373" y="110"/>
                    </a:cubicBezTo>
                    <a:cubicBezTo>
                      <a:pt x="374" y="109"/>
                      <a:pt x="374" y="109"/>
                      <a:pt x="374" y="109"/>
                    </a:cubicBezTo>
                    <a:cubicBezTo>
                      <a:pt x="373" y="107"/>
                      <a:pt x="372" y="105"/>
                      <a:pt x="372" y="104"/>
                    </a:cubicBezTo>
                    <a:cubicBezTo>
                      <a:pt x="371" y="102"/>
                      <a:pt x="370" y="100"/>
                      <a:pt x="369" y="97"/>
                    </a:cubicBezTo>
                    <a:cubicBezTo>
                      <a:pt x="368" y="98"/>
                      <a:pt x="368" y="98"/>
                      <a:pt x="368" y="98"/>
                    </a:cubicBezTo>
                    <a:cubicBezTo>
                      <a:pt x="369" y="98"/>
                      <a:pt x="369" y="98"/>
                      <a:pt x="369" y="98"/>
                    </a:cubicBezTo>
                    <a:cubicBezTo>
                      <a:pt x="368" y="94"/>
                      <a:pt x="364" y="90"/>
                      <a:pt x="360" y="87"/>
                    </a:cubicBezTo>
                    <a:cubicBezTo>
                      <a:pt x="356" y="84"/>
                      <a:pt x="351" y="81"/>
                      <a:pt x="347" y="78"/>
                    </a:cubicBezTo>
                    <a:cubicBezTo>
                      <a:pt x="347" y="78"/>
                      <a:pt x="347" y="78"/>
                      <a:pt x="347" y="78"/>
                    </a:cubicBezTo>
                    <a:cubicBezTo>
                      <a:pt x="347" y="78"/>
                      <a:pt x="347" y="78"/>
                      <a:pt x="347" y="78"/>
                    </a:cubicBezTo>
                    <a:cubicBezTo>
                      <a:pt x="346" y="77"/>
                      <a:pt x="345" y="77"/>
                      <a:pt x="344" y="77"/>
                    </a:cubicBezTo>
                    <a:cubicBezTo>
                      <a:pt x="342" y="77"/>
                      <a:pt x="341" y="77"/>
                      <a:pt x="340" y="78"/>
                    </a:cubicBezTo>
                    <a:cubicBezTo>
                      <a:pt x="338" y="80"/>
                      <a:pt x="336" y="82"/>
                      <a:pt x="335" y="83"/>
                    </a:cubicBezTo>
                    <a:cubicBezTo>
                      <a:pt x="333" y="85"/>
                      <a:pt x="332" y="86"/>
                      <a:pt x="331" y="86"/>
                    </a:cubicBezTo>
                    <a:cubicBezTo>
                      <a:pt x="330" y="86"/>
                      <a:pt x="329" y="85"/>
                      <a:pt x="329" y="85"/>
                    </a:cubicBezTo>
                    <a:cubicBezTo>
                      <a:pt x="328" y="86"/>
                      <a:pt x="328" y="86"/>
                      <a:pt x="328" y="86"/>
                    </a:cubicBezTo>
                    <a:cubicBezTo>
                      <a:pt x="329" y="85"/>
                      <a:pt x="329" y="85"/>
                      <a:pt x="329" y="85"/>
                    </a:cubicBezTo>
                    <a:cubicBezTo>
                      <a:pt x="327" y="84"/>
                      <a:pt x="325" y="83"/>
                      <a:pt x="323" y="81"/>
                    </a:cubicBezTo>
                    <a:cubicBezTo>
                      <a:pt x="321" y="80"/>
                      <a:pt x="319" y="79"/>
                      <a:pt x="318" y="78"/>
                    </a:cubicBezTo>
                    <a:cubicBezTo>
                      <a:pt x="316" y="76"/>
                      <a:pt x="316" y="76"/>
                      <a:pt x="316" y="76"/>
                    </a:cubicBezTo>
                    <a:cubicBezTo>
                      <a:pt x="316" y="79"/>
                      <a:pt x="316" y="79"/>
                      <a:pt x="316" y="79"/>
                    </a:cubicBezTo>
                    <a:cubicBezTo>
                      <a:pt x="316" y="84"/>
                      <a:pt x="314" y="89"/>
                      <a:pt x="311" y="93"/>
                    </a:cubicBezTo>
                    <a:cubicBezTo>
                      <a:pt x="308" y="96"/>
                      <a:pt x="303" y="99"/>
                      <a:pt x="298" y="102"/>
                    </a:cubicBezTo>
                    <a:cubicBezTo>
                      <a:pt x="299" y="103"/>
                      <a:pt x="299" y="103"/>
                      <a:pt x="299" y="103"/>
                    </a:cubicBezTo>
                    <a:cubicBezTo>
                      <a:pt x="299" y="102"/>
                      <a:pt x="299" y="102"/>
                      <a:pt x="299" y="102"/>
                    </a:cubicBezTo>
                    <a:cubicBezTo>
                      <a:pt x="298" y="102"/>
                      <a:pt x="297" y="101"/>
                      <a:pt x="297" y="101"/>
                    </a:cubicBezTo>
                    <a:cubicBezTo>
                      <a:pt x="296" y="100"/>
                      <a:pt x="295" y="99"/>
                      <a:pt x="293" y="99"/>
                    </a:cubicBezTo>
                    <a:cubicBezTo>
                      <a:pt x="292" y="99"/>
                      <a:pt x="292" y="99"/>
                      <a:pt x="291" y="100"/>
                    </a:cubicBezTo>
                    <a:cubicBezTo>
                      <a:pt x="290" y="100"/>
                      <a:pt x="290" y="101"/>
                      <a:pt x="290" y="102"/>
                    </a:cubicBezTo>
                    <a:cubicBezTo>
                      <a:pt x="289" y="103"/>
                      <a:pt x="289" y="104"/>
                      <a:pt x="289" y="105"/>
                    </a:cubicBezTo>
                    <a:cubicBezTo>
                      <a:pt x="289" y="106"/>
                      <a:pt x="289" y="106"/>
                      <a:pt x="289" y="106"/>
                    </a:cubicBezTo>
                    <a:cubicBezTo>
                      <a:pt x="290" y="106"/>
                      <a:pt x="290" y="106"/>
                      <a:pt x="290" y="106"/>
                    </a:cubicBezTo>
                    <a:cubicBezTo>
                      <a:pt x="293" y="108"/>
                      <a:pt x="293" y="108"/>
                      <a:pt x="295" y="111"/>
                    </a:cubicBezTo>
                    <a:cubicBezTo>
                      <a:pt x="296" y="110"/>
                      <a:pt x="296" y="110"/>
                      <a:pt x="296" y="110"/>
                    </a:cubicBezTo>
                    <a:cubicBezTo>
                      <a:pt x="296" y="109"/>
                      <a:pt x="296" y="109"/>
                      <a:pt x="296" y="109"/>
                    </a:cubicBezTo>
                    <a:cubicBezTo>
                      <a:pt x="291" y="110"/>
                      <a:pt x="289" y="112"/>
                      <a:pt x="287" y="114"/>
                    </a:cubicBezTo>
                    <a:cubicBezTo>
                      <a:pt x="286" y="117"/>
                      <a:pt x="284" y="119"/>
                      <a:pt x="282" y="121"/>
                    </a:cubicBezTo>
                    <a:cubicBezTo>
                      <a:pt x="283" y="122"/>
                      <a:pt x="283" y="122"/>
                      <a:pt x="283" y="122"/>
                    </a:cubicBezTo>
                    <a:cubicBezTo>
                      <a:pt x="284" y="121"/>
                      <a:pt x="284" y="121"/>
                      <a:pt x="284" y="121"/>
                    </a:cubicBezTo>
                    <a:cubicBezTo>
                      <a:pt x="283" y="120"/>
                      <a:pt x="282" y="119"/>
                      <a:pt x="281" y="118"/>
                    </a:cubicBezTo>
                    <a:cubicBezTo>
                      <a:pt x="280" y="118"/>
                      <a:pt x="278" y="118"/>
                      <a:pt x="277" y="118"/>
                    </a:cubicBezTo>
                    <a:cubicBezTo>
                      <a:pt x="275" y="118"/>
                      <a:pt x="273" y="118"/>
                      <a:pt x="272" y="118"/>
                    </a:cubicBezTo>
                    <a:cubicBezTo>
                      <a:pt x="271" y="118"/>
                      <a:pt x="271" y="118"/>
                      <a:pt x="271" y="118"/>
                    </a:cubicBezTo>
                    <a:cubicBezTo>
                      <a:pt x="271" y="120"/>
                      <a:pt x="271" y="120"/>
                      <a:pt x="271" y="120"/>
                    </a:cubicBezTo>
                    <a:cubicBezTo>
                      <a:pt x="271" y="121"/>
                      <a:pt x="271" y="122"/>
                      <a:pt x="271" y="123"/>
                    </a:cubicBezTo>
                    <a:cubicBezTo>
                      <a:pt x="271" y="124"/>
                      <a:pt x="272" y="124"/>
                      <a:pt x="272" y="125"/>
                    </a:cubicBezTo>
                    <a:cubicBezTo>
                      <a:pt x="273" y="125"/>
                      <a:pt x="274" y="125"/>
                      <a:pt x="275" y="125"/>
                    </a:cubicBezTo>
                    <a:cubicBezTo>
                      <a:pt x="275" y="124"/>
                      <a:pt x="275" y="124"/>
                      <a:pt x="275" y="124"/>
                    </a:cubicBezTo>
                    <a:cubicBezTo>
                      <a:pt x="274" y="123"/>
                      <a:pt x="274" y="123"/>
                      <a:pt x="274" y="123"/>
                    </a:cubicBezTo>
                    <a:cubicBezTo>
                      <a:pt x="272" y="125"/>
                      <a:pt x="271" y="127"/>
                      <a:pt x="270" y="129"/>
                    </a:cubicBezTo>
                    <a:cubicBezTo>
                      <a:pt x="269" y="130"/>
                      <a:pt x="268" y="132"/>
                      <a:pt x="268" y="134"/>
                    </a:cubicBezTo>
                    <a:cubicBezTo>
                      <a:pt x="268" y="134"/>
                      <a:pt x="268" y="134"/>
                      <a:pt x="268" y="134"/>
                    </a:cubicBezTo>
                    <a:cubicBezTo>
                      <a:pt x="269" y="135"/>
                      <a:pt x="269" y="135"/>
                      <a:pt x="269" y="135"/>
                    </a:cubicBezTo>
                    <a:cubicBezTo>
                      <a:pt x="271" y="137"/>
                      <a:pt x="272" y="140"/>
                      <a:pt x="272" y="143"/>
                    </a:cubicBezTo>
                    <a:cubicBezTo>
                      <a:pt x="272" y="143"/>
                      <a:pt x="272" y="144"/>
                      <a:pt x="272" y="145"/>
                    </a:cubicBezTo>
                    <a:cubicBezTo>
                      <a:pt x="271" y="145"/>
                      <a:pt x="271" y="145"/>
                      <a:pt x="271" y="145"/>
                    </a:cubicBezTo>
                    <a:cubicBezTo>
                      <a:pt x="271" y="145"/>
                      <a:pt x="270" y="145"/>
                      <a:pt x="270" y="145"/>
                    </a:cubicBezTo>
                    <a:cubicBezTo>
                      <a:pt x="270" y="145"/>
                      <a:pt x="270" y="145"/>
                      <a:pt x="270" y="145"/>
                    </a:cubicBezTo>
                    <a:cubicBezTo>
                      <a:pt x="270" y="145"/>
                      <a:pt x="270" y="145"/>
                      <a:pt x="270" y="145"/>
                    </a:cubicBezTo>
                    <a:cubicBezTo>
                      <a:pt x="268" y="144"/>
                      <a:pt x="267" y="144"/>
                      <a:pt x="265" y="144"/>
                    </a:cubicBezTo>
                    <a:cubicBezTo>
                      <a:pt x="260" y="144"/>
                      <a:pt x="256" y="147"/>
                      <a:pt x="254" y="150"/>
                    </a:cubicBezTo>
                    <a:cubicBezTo>
                      <a:pt x="251" y="153"/>
                      <a:pt x="249" y="156"/>
                      <a:pt x="247" y="160"/>
                    </a:cubicBezTo>
                    <a:cubicBezTo>
                      <a:pt x="248" y="160"/>
                      <a:pt x="248" y="160"/>
                      <a:pt x="248" y="160"/>
                    </a:cubicBezTo>
                    <a:cubicBezTo>
                      <a:pt x="249" y="160"/>
                      <a:pt x="249" y="160"/>
                      <a:pt x="249" y="160"/>
                    </a:cubicBezTo>
                    <a:cubicBezTo>
                      <a:pt x="248" y="157"/>
                      <a:pt x="247" y="156"/>
                      <a:pt x="245" y="154"/>
                    </a:cubicBezTo>
                    <a:cubicBezTo>
                      <a:pt x="243" y="153"/>
                      <a:pt x="242" y="153"/>
                      <a:pt x="240" y="153"/>
                    </a:cubicBezTo>
                    <a:cubicBezTo>
                      <a:pt x="237" y="153"/>
                      <a:pt x="234" y="154"/>
                      <a:pt x="231" y="156"/>
                    </a:cubicBezTo>
                    <a:cubicBezTo>
                      <a:pt x="228" y="157"/>
                      <a:pt x="226" y="160"/>
                      <a:pt x="223" y="162"/>
                    </a:cubicBezTo>
                    <a:cubicBezTo>
                      <a:pt x="220" y="165"/>
                      <a:pt x="219" y="168"/>
                      <a:pt x="218" y="172"/>
                    </a:cubicBezTo>
                    <a:cubicBezTo>
                      <a:pt x="216" y="175"/>
                      <a:pt x="215" y="179"/>
                      <a:pt x="213" y="181"/>
                    </a:cubicBezTo>
                    <a:cubicBezTo>
                      <a:pt x="212" y="181"/>
                      <a:pt x="212" y="181"/>
                      <a:pt x="212" y="181"/>
                    </a:cubicBezTo>
                    <a:cubicBezTo>
                      <a:pt x="212" y="181"/>
                      <a:pt x="212" y="181"/>
                      <a:pt x="212" y="181"/>
                    </a:cubicBezTo>
                    <a:cubicBezTo>
                      <a:pt x="212" y="182"/>
                      <a:pt x="212" y="183"/>
                      <a:pt x="212" y="184"/>
                    </a:cubicBezTo>
                    <a:cubicBezTo>
                      <a:pt x="212" y="187"/>
                      <a:pt x="214" y="190"/>
                      <a:pt x="215" y="192"/>
                    </a:cubicBezTo>
                    <a:cubicBezTo>
                      <a:pt x="217" y="194"/>
                      <a:pt x="218" y="197"/>
                      <a:pt x="218" y="199"/>
                    </a:cubicBezTo>
                    <a:cubicBezTo>
                      <a:pt x="218" y="199"/>
                      <a:pt x="218" y="200"/>
                      <a:pt x="218" y="201"/>
                    </a:cubicBezTo>
                    <a:cubicBezTo>
                      <a:pt x="218" y="201"/>
                      <a:pt x="218" y="201"/>
                      <a:pt x="218" y="201"/>
                    </a:cubicBezTo>
                    <a:cubicBezTo>
                      <a:pt x="218" y="201"/>
                      <a:pt x="218" y="201"/>
                      <a:pt x="218" y="201"/>
                    </a:cubicBezTo>
                    <a:cubicBezTo>
                      <a:pt x="218" y="201"/>
                      <a:pt x="217" y="202"/>
                      <a:pt x="217" y="202"/>
                    </a:cubicBezTo>
                    <a:cubicBezTo>
                      <a:pt x="217" y="202"/>
                      <a:pt x="217" y="202"/>
                      <a:pt x="217" y="202"/>
                    </a:cubicBezTo>
                    <a:cubicBezTo>
                      <a:pt x="216" y="202"/>
                      <a:pt x="215" y="202"/>
                      <a:pt x="215" y="202"/>
                    </a:cubicBezTo>
                    <a:cubicBezTo>
                      <a:pt x="214" y="202"/>
                      <a:pt x="213" y="202"/>
                      <a:pt x="211" y="203"/>
                    </a:cubicBezTo>
                    <a:cubicBezTo>
                      <a:pt x="211" y="203"/>
                      <a:pt x="210" y="203"/>
                      <a:pt x="210" y="204"/>
                    </a:cubicBezTo>
                    <a:cubicBezTo>
                      <a:pt x="210" y="204"/>
                      <a:pt x="209" y="205"/>
                      <a:pt x="210" y="206"/>
                    </a:cubicBezTo>
                    <a:cubicBezTo>
                      <a:pt x="211" y="206"/>
                      <a:pt x="211" y="206"/>
                      <a:pt x="211" y="206"/>
                    </a:cubicBezTo>
                    <a:cubicBezTo>
                      <a:pt x="210" y="205"/>
                      <a:pt x="210" y="205"/>
                      <a:pt x="210" y="205"/>
                    </a:cubicBezTo>
                    <a:cubicBezTo>
                      <a:pt x="167" y="246"/>
                      <a:pt x="167" y="246"/>
                      <a:pt x="167" y="246"/>
                    </a:cubicBezTo>
                    <a:cubicBezTo>
                      <a:pt x="168" y="247"/>
                      <a:pt x="168" y="247"/>
                      <a:pt x="168" y="247"/>
                    </a:cubicBezTo>
                    <a:cubicBezTo>
                      <a:pt x="168" y="245"/>
                      <a:pt x="168" y="245"/>
                      <a:pt x="168" y="245"/>
                    </a:cubicBezTo>
                    <a:cubicBezTo>
                      <a:pt x="168" y="247"/>
                      <a:pt x="168" y="247"/>
                      <a:pt x="168" y="247"/>
                    </a:cubicBezTo>
                    <a:cubicBezTo>
                      <a:pt x="169" y="247"/>
                      <a:pt x="169" y="247"/>
                      <a:pt x="169" y="247"/>
                    </a:cubicBezTo>
                    <a:cubicBezTo>
                      <a:pt x="212" y="206"/>
                      <a:pt x="212" y="206"/>
                      <a:pt x="212" y="206"/>
                    </a:cubicBezTo>
                    <a:cubicBezTo>
                      <a:pt x="212" y="206"/>
                      <a:pt x="212" y="206"/>
                      <a:pt x="212" y="206"/>
                    </a:cubicBezTo>
                    <a:cubicBezTo>
                      <a:pt x="212" y="205"/>
                      <a:pt x="212" y="205"/>
                      <a:pt x="212" y="205"/>
                    </a:cubicBezTo>
                    <a:cubicBezTo>
                      <a:pt x="212" y="205"/>
                      <a:pt x="212" y="205"/>
                      <a:pt x="213" y="205"/>
                    </a:cubicBezTo>
                    <a:cubicBezTo>
                      <a:pt x="213" y="205"/>
                      <a:pt x="214" y="205"/>
                      <a:pt x="215" y="205"/>
                    </a:cubicBezTo>
                    <a:cubicBezTo>
                      <a:pt x="216" y="205"/>
                      <a:pt x="217" y="205"/>
                      <a:pt x="218" y="204"/>
                    </a:cubicBezTo>
                    <a:cubicBezTo>
                      <a:pt x="218" y="204"/>
                      <a:pt x="219" y="204"/>
                      <a:pt x="219" y="203"/>
                    </a:cubicBezTo>
                    <a:cubicBezTo>
                      <a:pt x="220" y="202"/>
                      <a:pt x="220" y="202"/>
                      <a:pt x="220" y="201"/>
                    </a:cubicBezTo>
                    <a:cubicBezTo>
                      <a:pt x="219" y="201"/>
                      <a:pt x="219" y="201"/>
                      <a:pt x="219" y="201"/>
                    </a:cubicBezTo>
                    <a:cubicBezTo>
                      <a:pt x="220" y="201"/>
                      <a:pt x="220" y="201"/>
                      <a:pt x="220" y="201"/>
                    </a:cubicBezTo>
                    <a:cubicBezTo>
                      <a:pt x="220" y="201"/>
                      <a:pt x="220" y="200"/>
                      <a:pt x="220" y="199"/>
                    </a:cubicBezTo>
                    <a:cubicBezTo>
                      <a:pt x="220" y="196"/>
                      <a:pt x="218" y="193"/>
                      <a:pt x="217" y="191"/>
                    </a:cubicBezTo>
                    <a:cubicBezTo>
                      <a:pt x="215" y="189"/>
                      <a:pt x="214" y="186"/>
                      <a:pt x="214" y="184"/>
                    </a:cubicBezTo>
                    <a:cubicBezTo>
                      <a:pt x="214" y="184"/>
                      <a:pt x="214" y="183"/>
                      <a:pt x="214" y="182"/>
                    </a:cubicBezTo>
                    <a:cubicBezTo>
                      <a:pt x="213" y="182"/>
                      <a:pt x="213" y="182"/>
                      <a:pt x="213" y="182"/>
                    </a:cubicBezTo>
                    <a:cubicBezTo>
                      <a:pt x="214" y="183"/>
                      <a:pt x="214" y="183"/>
                      <a:pt x="214" y="183"/>
                    </a:cubicBezTo>
                    <a:cubicBezTo>
                      <a:pt x="217" y="180"/>
                      <a:pt x="218" y="176"/>
                      <a:pt x="220" y="173"/>
                    </a:cubicBezTo>
                    <a:cubicBezTo>
                      <a:pt x="221" y="169"/>
                      <a:pt x="222" y="166"/>
                      <a:pt x="225" y="164"/>
                    </a:cubicBezTo>
                    <a:cubicBezTo>
                      <a:pt x="227" y="161"/>
                      <a:pt x="230" y="159"/>
                      <a:pt x="232" y="158"/>
                    </a:cubicBezTo>
                    <a:cubicBezTo>
                      <a:pt x="235" y="156"/>
                      <a:pt x="238" y="155"/>
                      <a:pt x="240" y="155"/>
                    </a:cubicBezTo>
                    <a:cubicBezTo>
                      <a:pt x="241" y="155"/>
                      <a:pt x="242" y="155"/>
                      <a:pt x="244" y="156"/>
                    </a:cubicBezTo>
                    <a:cubicBezTo>
                      <a:pt x="245" y="157"/>
                      <a:pt x="246" y="159"/>
                      <a:pt x="247" y="161"/>
                    </a:cubicBezTo>
                    <a:cubicBezTo>
                      <a:pt x="248" y="163"/>
                      <a:pt x="248" y="163"/>
                      <a:pt x="248" y="163"/>
                    </a:cubicBezTo>
                    <a:cubicBezTo>
                      <a:pt x="249" y="161"/>
                      <a:pt x="249" y="161"/>
                      <a:pt x="249" y="161"/>
                    </a:cubicBezTo>
                    <a:cubicBezTo>
                      <a:pt x="251" y="158"/>
                      <a:pt x="253" y="154"/>
                      <a:pt x="256" y="151"/>
                    </a:cubicBezTo>
                    <a:cubicBezTo>
                      <a:pt x="258" y="149"/>
                      <a:pt x="261" y="147"/>
                      <a:pt x="265" y="147"/>
                    </a:cubicBezTo>
                    <a:cubicBezTo>
                      <a:pt x="267" y="147"/>
                      <a:pt x="268" y="147"/>
                      <a:pt x="269" y="147"/>
                    </a:cubicBezTo>
                    <a:cubicBezTo>
                      <a:pt x="269" y="146"/>
                      <a:pt x="269" y="146"/>
                      <a:pt x="269" y="146"/>
                    </a:cubicBezTo>
                    <a:cubicBezTo>
                      <a:pt x="269" y="147"/>
                      <a:pt x="269" y="147"/>
                      <a:pt x="269" y="147"/>
                    </a:cubicBezTo>
                    <a:cubicBezTo>
                      <a:pt x="270" y="147"/>
                      <a:pt x="270" y="147"/>
                      <a:pt x="271" y="147"/>
                    </a:cubicBezTo>
                    <a:cubicBezTo>
                      <a:pt x="272" y="147"/>
                      <a:pt x="273" y="147"/>
                      <a:pt x="274" y="146"/>
                    </a:cubicBezTo>
                    <a:cubicBezTo>
                      <a:pt x="274" y="145"/>
                      <a:pt x="274" y="144"/>
                      <a:pt x="274" y="143"/>
                    </a:cubicBezTo>
                    <a:cubicBezTo>
                      <a:pt x="274" y="140"/>
                      <a:pt x="273" y="136"/>
                      <a:pt x="270" y="133"/>
                    </a:cubicBezTo>
                    <a:cubicBezTo>
                      <a:pt x="269" y="134"/>
                      <a:pt x="269" y="134"/>
                      <a:pt x="269" y="134"/>
                    </a:cubicBezTo>
                    <a:cubicBezTo>
                      <a:pt x="270" y="134"/>
                      <a:pt x="270" y="134"/>
                      <a:pt x="270" y="134"/>
                    </a:cubicBezTo>
                    <a:cubicBezTo>
                      <a:pt x="270" y="133"/>
                      <a:pt x="271" y="131"/>
                      <a:pt x="272" y="130"/>
                    </a:cubicBezTo>
                    <a:cubicBezTo>
                      <a:pt x="273" y="128"/>
                      <a:pt x="274" y="126"/>
                      <a:pt x="275" y="125"/>
                    </a:cubicBezTo>
                    <a:cubicBezTo>
                      <a:pt x="278" y="123"/>
                      <a:pt x="278" y="123"/>
                      <a:pt x="278" y="123"/>
                    </a:cubicBezTo>
                    <a:cubicBezTo>
                      <a:pt x="275" y="123"/>
                      <a:pt x="275" y="123"/>
                      <a:pt x="275" y="123"/>
                    </a:cubicBezTo>
                    <a:cubicBezTo>
                      <a:pt x="274" y="123"/>
                      <a:pt x="274" y="123"/>
                      <a:pt x="274" y="123"/>
                    </a:cubicBezTo>
                    <a:cubicBezTo>
                      <a:pt x="274" y="123"/>
                      <a:pt x="273" y="123"/>
                      <a:pt x="273" y="122"/>
                    </a:cubicBezTo>
                    <a:cubicBezTo>
                      <a:pt x="273" y="121"/>
                      <a:pt x="273" y="120"/>
                      <a:pt x="273" y="120"/>
                    </a:cubicBezTo>
                    <a:cubicBezTo>
                      <a:pt x="272" y="120"/>
                      <a:pt x="272" y="120"/>
                      <a:pt x="272" y="120"/>
                    </a:cubicBezTo>
                    <a:cubicBezTo>
                      <a:pt x="272" y="121"/>
                      <a:pt x="272" y="121"/>
                      <a:pt x="272" y="121"/>
                    </a:cubicBezTo>
                    <a:cubicBezTo>
                      <a:pt x="274" y="121"/>
                      <a:pt x="275" y="120"/>
                      <a:pt x="277" y="120"/>
                    </a:cubicBezTo>
                    <a:cubicBezTo>
                      <a:pt x="278" y="120"/>
                      <a:pt x="279" y="120"/>
                      <a:pt x="280" y="121"/>
                    </a:cubicBezTo>
                    <a:cubicBezTo>
                      <a:pt x="280" y="121"/>
                      <a:pt x="281" y="121"/>
                      <a:pt x="282" y="122"/>
                    </a:cubicBezTo>
                    <a:cubicBezTo>
                      <a:pt x="282" y="124"/>
                      <a:pt x="282" y="124"/>
                      <a:pt x="282" y="124"/>
                    </a:cubicBezTo>
                    <a:cubicBezTo>
                      <a:pt x="283" y="123"/>
                      <a:pt x="283" y="123"/>
                      <a:pt x="283" y="123"/>
                    </a:cubicBezTo>
                    <a:cubicBezTo>
                      <a:pt x="286" y="120"/>
                      <a:pt x="288" y="118"/>
                      <a:pt x="289" y="116"/>
                    </a:cubicBezTo>
                    <a:cubicBezTo>
                      <a:pt x="291" y="114"/>
                      <a:pt x="292" y="112"/>
                      <a:pt x="296" y="111"/>
                    </a:cubicBezTo>
                    <a:cubicBezTo>
                      <a:pt x="298" y="110"/>
                      <a:pt x="298" y="110"/>
                      <a:pt x="298" y="110"/>
                    </a:cubicBezTo>
                    <a:cubicBezTo>
                      <a:pt x="297" y="109"/>
                      <a:pt x="297" y="109"/>
                      <a:pt x="297" y="109"/>
                    </a:cubicBezTo>
                    <a:cubicBezTo>
                      <a:pt x="294" y="107"/>
                      <a:pt x="294" y="107"/>
                      <a:pt x="291" y="104"/>
                    </a:cubicBezTo>
                    <a:cubicBezTo>
                      <a:pt x="291" y="105"/>
                      <a:pt x="291" y="105"/>
                      <a:pt x="291" y="105"/>
                    </a:cubicBezTo>
                    <a:cubicBezTo>
                      <a:pt x="292" y="105"/>
                      <a:pt x="292" y="105"/>
                      <a:pt x="292" y="105"/>
                    </a:cubicBezTo>
                    <a:cubicBezTo>
                      <a:pt x="292" y="104"/>
                      <a:pt x="292" y="103"/>
                      <a:pt x="292" y="102"/>
                    </a:cubicBezTo>
                    <a:cubicBezTo>
                      <a:pt x="292" y="102"/>
                      <a:pt x="292" y="102"/>
                      <a:pt x="292" y="102"/>
                    </a:cubicBezTo>
                    <a:cubicBezTo>
                      <a:pt x="293" y="102"/>
                      <a:pt x="293" y="101"/>
                      <a:pt x="293" y="101"/>
                    </a:cubicBezTo>
                    <a:cubicBezTo>
                      <a:pt x="294" y="102"/>
                      <a:pt x="294" y="102"/>
                      <a:pt x="295" y="102"/>
                    </a:cubicBezTo>
                    <a:cubicBezTo>
                      <a:pt x="296" y="103"/>
                      <a:pt x="297" y="104"/>
                      <a:pt x="299" y="104"/>
                    </a:cubicBezTo>
                    <a:cubicBezTo>
                      <a:pt x="299" y="104"/>
                      <a:pt x="299" y="104"/>
                      <a:pt x="299" y="104"/>
                    </a:cubicBezTo>
                    <a:cubicBezTo>
                      <a:pt x="299" y="104"/>
                      <a:pt x="299" y="104"/>
                      <a:pt x="299" y="104"/>
                    </a:cubicBezTo>
                    <a:cubicBezTo>
                      <a:pt x="305" y="101"/>
                      <a:pt x="309" y="98"/>
                      <a:pt x="313" y="94"/>
                    </a:cubicBezTo>
                    <a:cubicBezTo>
                      <a:pt x="316" y="90"/>
                      <a:pt x="318" y="85"/>
                      <a:pt x="318" y="79"/>
                    </a:cubicBezTo>
                    <a:cubicBezTo>
                      <a:pt x="317" y="79"/>
                      <a:pt x="317" y="79"/>
                      <a:pt x="317" y="79"/>
                    </a:cubicBezTo>
                    <a:cubicBezTo>
                      <a:pt x="317" y="80"/>
                      <a:pt x="317" y="80"/>
                      <a:pt x="317" y="80"/>
                    </a:cubicBezTo>
                    <a:cubicBezTo>
                      <a:pt x="318" y="81"/>
                      <a:pt x="320" y="82"/>
                      <a:pt x="322" y="83"/>
                    </a:cubicBezTo>
                    <a:cubicBezTo>
                      <a:pt x="324" y="85"/>
                      <a:pt x="326" y="86"/>
                      <a:pt x="327" y="87"/>
                    </a:cubicBezTo>
                    <a:cubicBezTo>
                      <a:pt x="327" y="87"/>
                      <a:pt x="327" y="87"/>
                      <a:pt x="327" y="87"/>
                    </a:cubicBezTo>
                    <a:cubicBezTo>
                      <a:pt x="327" y="87"/>
                      <a:pt x="327" y="87"/>
                      <a:pt x="327" y="87"/>
                    </a:cubicBezTo>
                    <a:cubicBezTo>
                      <a:pt x="329" y="88"/>
                      <a:pt x="330" y="88"/>
                      <a:pt x="331" y="88"/>
                    </a:cubicBezTo>
                    <a:cubicBezTo>
                      <a:pt x="332" y="88"/>
                      <a:pt x="334" y="87"/>
                      <a:pt x="335" y="86"/>
                    </a:cubicBezTo>
                    <a:cubicBezTo>
                      <a:pt x="337" y="85"/>
                      <a:pt x="338" y="83"/>
                      <a:pt x="340" y="81"/>
                    </a:cubicBezTo>
                    <a:cubicBezTo>
                      <a:pt x="341" y="80"/>
                      <a:pt x="342" y="79"/>
                      <a:pt x="344" y="79"/>
                    </a:cubicBezTo>
                    <a:cubicBezTo>
                      <a:pt x="344" y="79"/>
                      <a:pt x="345" y="79"/>
                      <a:pt x="346" y="80"/>
                    </a:cubicBezTo>
                    <a:cubicBezTo>
                      <a:pt x="347" y="79"/>
                      <a:pt x="347" y="79"/>
                      <a:pt x="347" y="79"/>
                    </a:cubicBezTo>
                    <a:cubicBezTo>
                      <a:pt x="346" y="80"/>
                      <a:pt x="346" y="80"/>
                      <a:pt x="346" y="80"/>
                    </a:cubicBezTo>
                    <a:cubicBezTo>
                      <a:pt x="350" y="83"/>
                      <a:pt x="355" y="86"/>
                      <a:pt x="359" y="89"/>
                    </a:cubicBezTo>
                    <a:cubicBezTo>
                      <a:pt x="363" y="92"/>
                      <a:pt x="366" y="95"/>
                      <a:pt x="367" y="98"/>
                    </a:cubicBezTo>
                    <a:cubicBezTo>
                      <a:pt x="367" y="98"/>
                      <a:pt x="367" y="98"/>
                      <a:pt x="367" y="98"/>
                    </a:cubicBezTo>
                    <a:cubicBezTo>
                      <a:pt x="367" y="98"/>
                      <a:pt x="367" y="98"/>
                      <a:pt x="367" y="98"/>
                    </a:cubicBezTo>
                    <a:cubicBezTo>
                      <a:pt x="368" y="101"/>
                      <a:pt x="369" y="103"/>
                      <a:pt x="370" y="104"/>
                    </a:cubicBezTo>
                    <a:cubicBezTo>
                      <a:pt x="370" y="106"/>
                      <a:pt x="371" y="108"/>
                      <a:pt x="372" y="110"/>
                    </a:cubicBezTo>
                    <a:cubicBezTo>
                      <a:pt x="373" y="111"/>
                      <a:pt x="373" y="111"/>
                      <a:pt x="373" y="111"/>
                    </a:cubicBezTo>
                    <a:cubicBezTo>
                      <a:pt x="374" y="111"/>
                      <a:pt x="374" y="111"/>
                      <a:pt x="374" y="111"/>
                    </a:cubicBezTo>
                    <a:cubicBezTo>
                      <a:pt x="377" y="110"/>
                      <a:pt x="379" y="107"/>
                      <a:pt x="381" y="105"/>
                    </a:cubicBezTo>
                    <a:cubicBezTo>
                      <a:pt x="382" y="104"/>
                      <a:pt x="383" y="103"/>
                      <a:pt x="384" y="102"/>
                    </a:cubicBezTo>
                    <a:cubicBezTo>
                      <a:pt x="385" y="102"/>
                      <a:pt x="386" y="101"/>
                      <a:pt x="387" y="101"/>
                    </a:cubicBezTo>
                    <a:cubicBezTo>
                      <a:pt x="387" y="100"/>
                      <a:pt x="387" y="100"/>
                      <a:pt x="387" y="100"/>
                    </a:cubicBezTo>
                    <a:cubicBezTo>
                      <a:pt x="385" y="100"/>
                      <a:pt x="385" y="100"/>
                      <a:pt x="385" y="100"/>
                    </a:cubicBezTo>
                    <a:cubicBezTo>
                      <a:pt x="385" y="102"/>
                      <a:pt x="385" y="103"/>
                      <a:pt x="386" y="105"/>
                    </a:cubicBezTo>
                    <a:cubicBezTo>
                      <a:pt x="386" y="106"/>
                      <a:pt x="386" y="107"/>
                      <a:pt x="387" y="107"/>
                    </a:cubicBezTo>
                    <a:cubicBezTo>
                      <a:pt x="387" y="108"/>
                      <a:pt x="388" y="109"/>
                      <a:pt x="389" y="109"/>
                    </a:cubicBezTo>
                    <a:cubicBezTo>
                      <a:pt x="393" y="109"/>
                      <a:pt x="398" y="108"/>
                      <a:pt x="402" y="108"/>
                    </a:cubicBezTo>
                    <a:cubicBezTo>
                      <a:pt x="404" y="108"/>
                      <a:pt x="406" y="108"/>
                      <a:pt x="407" y="109"/>
                    </a:cubicBezTo>
                    <a:cubicBezTo>
                      <a:pt x="408" y="109"/>
                      <a:pt x="408" y="109"/>
                      <a:pt x="408" y="109"/>
                    </a:cubicBezTo>
                    <a:cubicBezTo>
                      <a:pt x="409" y="108"/>
                      <a:pt x="409" y="108"/>
                      <a:pt x="409" y="108"/>
                    </a:cubicBezTo>
                    <a:cubicBezTo>
                      <a:pt x="412" y="103"/>
                      <a:pt x="412" y="97"/>
                      <a:pt x="412" y="92"/>
                    </a:cubicBezTo>
                    <a:cubicBezTo>
                      <a:pt x="412" y="87"/>
                      <a:pt x="412" y="81"/>
                      <a:pt x="414" y="77"/>
                    </a:cubicBezTo>
                    <a:cubicBezTo>
                      <a:pt x="413" y="76"/>
                      <a:pt x="413" y="76"/>
                      <a:pt x="413" y="76"/>
                    </a:cubicBezTo>
                    <a:cubicBezTo>
                      <a:pt x="414" y="77"/>
                      <a:pt x="414" y="77"/>
                      <a:pt x="414" y="77"/>
                    </a:cubicBezTo>
                    <a:cubicBezTo>
                      <a:pt x="417" y="74"/>
                      <a:pt x="420" y="72"/>
                      <a:pt x="424" y="70"/>
                    </a:cubicBezTo>
                    <a:cubicBezTo>
                      <a:pt x="428" y="68"/>
                      <a:pt x="433" y="67"/>
                      <a:pt x="436" y="63"/>
                    </a:cubicBezTo>
                    <a:cubicBezTo>
                      <a:pt x="436" y="62"/>
                      <a:pt x="436" y="62"/>
                      <a:pt x="436" y="62"/>
                    </a:cubicBezTo>
                    <a:cubicBezTo>
                      <a:pt x="436" y="55"/>
                      <a:pt x="436" y="55"/>
                      <a:pt x="436" y="55"/>
                    </a:cubicBezTo>
                    <a:cubicBezTo>
                      <a:pt x="435" y="55"/>
                      <a:pt x="435" y="55"/>
                      <a:pt x="435" y="55"/>
                    </a:cubicBezTo>
                    <a:cubicBezTo>
                      <a:pt x="435" y="56"/>
                      <a:pt x="435" y="56"/>
                      <a:pt x="435" y="56"/>
                    </a:cubicBezTo>
                    <a:cubicBezTo>
                      <a:pt x="439" y="53"/>
                      <a:pt x="443" y="50"/>
                      <a:pt x="446" y="46"/>
                    </a:cubicBezTo>
                    <a:cubicBezTo>
                      <a:pt x="450" y="43"/>
                      <a:pt x="454" y="40"/>
                      <a:pt x="459" y="39"/>
                    </a:cubicBezTo>
                    <a:cubicBezTo>
                      <a:pt x="459" y="38"/>
                      <a:pt x="459" y="38"/>
                      <a:pt x="459" y="38"/>
                    </a:cubicBezTo>
                    <a:cubicBezTo>
                      <a:pt x="459" y="39"/>
                      <a:pt x="459" y="39"/>
                      <a:pt x="459" y="39"/>
                    </a:cubicBezTo>
                    <a:cubicBezTo>
                      <a:pt x="461" y="39"/>
                      <a:pt x="463" y="39"/>
                      <a:pt x="466" y="41"/>
                    </a:cubicBezTo>
                    <a:cubicBezTo>
                      <a:pt x="466" y="41"/>
                      <a:pt x="466" y="41"/>
                      <a:pt x="466" y="41"/>
                    </a:cubicBezTo>
                    <a:cubicBezTo>
                      <a:pt x="466" y="41"/>
                      <a:pt x="466" y="41"/>
                      <a:pt x="466" y="41"/>
                    </a:cubicBezTo>
                    <a:cubicBezTo>
                      <a:pt x="467" y="42"/>
                      <a:pt x="468" y="42"/>
                      <a:pt x="469" y="42"/>
                    </a:cubicBezTo>
                    <a:cubicBezTo>
                      <a:pt x="471" y="42"/>
                      <a:pt x="474" y="41"/>
                      <a:pt x="476" y="40"/>
                    </a:cubicBezTo>
                    <a:cubicBezTo>
                      <a:pt x="478" y="39"/>
                      <a:pt x="480" y="38"/>
                      <a:pt x="481" y="38"/>
                    </a:cubicBezTo>
                    <a:cubicBezTo>
                      <a:pt x="483" y="38"/>
                      <a:pt x="485" y="38"/>
                      <a:pt x="487" y="41"/>
                    </a:cubicBezTo>
                    <a:cubicBezTo>
                      <a:pt x="487" y="41"/>
                      <a:pt x="487" y="41"/>
                      <a:pt x="487" y="41"/>
                    </a:cubicBezTo>
                    <a:cubicBezTo>
                      <a:pt x="487" y="41"/>
                      <a:pt x="487" y="41"/>
                      <a:pt x="487" y="41"/>
                    </a:cubicBezTo>
                    <a:cubicBezTo>
                      <a:pt x="488" y="42"/>
                      <a:pt x="489" y="42"/>
                      <a:pt x="490" y="42"/>
                    </a:cubicBezTo>
                    <a:cubicBezTo>
                      <a:pt x="491" y="42"/>
                      <a:pt x="492" y="42"/>
                      <a:pt x="493" y="41"/>
                    </a:cubicBezTo>
                    <a:cubicBezTo>
                      <a:pt x="494" y="40"/>
                      <a:pt x="494" y="39"/>
                      <a:pt x="494" y="38"/>
                    </a:cubicBezTo>
                    <a:cubicBezTo>
                      <a:pt x="494" y="33"/>
                      <a:pt x="494" y="29"/>
                      <a:pt x="491" y="25"/>
                    </a:cubicBezTo>
                    <a:cubicBezTo>
                      <a:pt x="489" y="22"/>
                      <a:pt x="484" y="20"/>
                      <a:pt x="477" y="20"/>
                    </a:cubicBezTo>
                    <a:cubicBezTo>
                      <a:pt x="476" y="20"/>
                      <a:pt x="476" y="20"/>
                      <a:pt x="476" y="19"/>
                    </a:cubicBezTo>
                    <a:cubicBezTo>
                      <a:pt x="475" y="19"/>
                      <a:pt x="475" y="18"/>
                      <a:pt x="475" y="17"/>
                    </a:cubicBezTo>
                    <a:cubicBezTo>
                      <a:pt x="475" y="16"/>
                      <a:pt x="475" y="15"/>
                      <a:pt x="475" y="14"/>
                    </a:cubicBezTo>
                    <a:cubicBezTo>
                      <a:pt x="476" y="13"/>
                      <a:pt x="476" y="12"/>
                      <a:pt x="476" y="12"/>
                    </a:cubicBezTo>
                    <a:cubicBezTo>
                      <a:pt x="475" y="12"/>
                      <a:pt x="475" y="12"/>
                      <a:pt x="475" y="12"/>
                    </a:cubicBezTo>
                    <a:cubicBezTo>
                      <a:pt x="475" y="13"/>
                      <a:pt x="475" y="13"/>
                      <a:pt x="475" y="13"/>
                    </a:cubicBezTo>
                    <a:cubicBezTo>
                      <a:pt x="480" y="13"/>
                      <a:pt x="485" y="12"/>
                      <a:pt x="491" y="12"/>
                    </a:cubicBezTo>
                    <a:cubicBezTo>
                      <a:pt x="493" y="12"/>
                      <a:pt x="496" y="12"/>
                      <a:pt x="498" y="13"/>
                    </a:cubicBezTo>
                    <a:cubicBezTo>
                      <a:pt x="499" y="12"/>
                      <a:pt x="499" y="12"/>
                      <a:pt x="499" y="12"/>
                    </a:cubicBezTo>
                    <a:cubicBezTo>
                      <a:pt x="497" y="12"/>
                      <a:pt x="497" y="12"/>
                      <a:pt x="497" y="12"/>
                    </a:cubicBezTo>
                    <a:cubicBezTo>
                      <a:pt x="497" y="12"/>
                      <a:pt x="497" y="13"/>
                      <a:pt x="498" y="15"/>
                    </a:cubicBezTo>
                    <a:cubicBezTo>
                      <a:pt x="498" y="16"/>
                      <a:pt x="499" y="18"/>
                      <a:pt x="500" y="20"/>
                    </a:cubicBezTo>
                    <a:cubicBezTo>
                      <a:pt x="501" y="20"/>
                      <a:pt x="501" y="20"/>
                      <a:pt x="501" y="20"/>
                    </a:cubicBezTo>
                    <a:cubicBezTo>
                      <a:pt x="501" y="20"/>
                      <a:pt x="501" y="20"/>
                      <a:pt x="501" y="20"/>
                    </a:cubicBezTo>
                    <a:cubicBezTo>
                      <a:pt x="502" y="20"/>
                      <a:pt x="504" y="21"/>
                      <a:pt x="505" y="21"/>
                    </a:cubicBezTo>
                    <a:cubicBezTo>
                      <a:pt x="509" y="21"/>
                      <a:pt x="513" y="19"/>
                      <a:pt x="516" y="19"/>
                    </a:cubicBezTo>
                    <a:cubicBezTo>
                      <a:pt x="517" y="19"/>
                      <a:pt x="519" y="19"/>
                      <a:pt x="519" y="20"/>
                    </a:cubicBezTo>
                    <a:cubicBezTo>
                      <a:pt x="520" y="19"/>
                      <a:pt x="520" y="19"/>
                      <a:pt x="520" y="19"/>
                    </a:cubicBezTo>
                    <a:cubicBezTo>
                      <a:pt x="519" y="18"/>
                      <a:pt x="519" y="18"/>
                      <a:pt x="519" y="18"/>
                    </a:cubicBezTo>
                    <a:cubicBezTo>
                      <a:pt x="516" y="20"/>
                      <a:pt x="516" y="20"/>
                      <a:pt x="514" y="23"/>
                    </a:cubicBezTo>
                    <a:cubicBezTo>
                      <a:pt x="512" y="24"/>
                      <a:pt x="512" y="24"/>
                      <a:pt x="512" y="24"/>
                    </a:cubicBezTo>
                    <a:cubicBezTo>
                      <a:pt x="514" y="25"/>
                      <a:pt x="514" y="25"/>
                      <a:pt x="514" y="25"/>
                    </a:cubicBezTo>
                    <a:cubicBezTo>
                      <a:pt x="526" y="30"/>
                      <a:pt x="537" y="36"/>
                      <a:pt x="551" y="36"/>
                    </a:cubicBezTo>
                    <a:cubicBezTo>
                      <a:pt x="554" y="36"/>
                      <a:pt x="559" y="35"/>
                      <a:pt x="563" y="34"/>
                    </a:cubicBezTo>
                    <a:cubicBezTo>
                      <a:pt x="563" y="33"/>
                      <a:pt x="563" y="33"/>
                      <a:pt x="563" y="33"/>
                    </a:cubicBezTo>
                    <a:cubicBezTo>
                      <a:pt x="563" y="34"/>
                      <a:pt x="563" y="34"/>
                      <a:pt x="563" y="34"/>
                    </a:cubicBezTo>
                    <a:cubicBezTo>
                      <a:pt x="563" y="34"/>
                      <a:pt x="564" y="35"/>
                      <a:pt x="565" y="36"/>
                    </a:cubicBezTo>
                    <a:cubicBezTo>
                      <a:pt x="566" y="37"/>
                      <a:pt x="566" y="37"/>
                      <a:pt x="566" y="38"/>
                    </a:cubicBezTo>
                    <a:cubicBezTo>
                      <a:pt x="567" y="38"/>
                      <a:pt x="567" y="38"/>
                      <a:pt x="567" y="38"/>
                    </a:cubicBezTo>
                    <a:cubicBezTo>
                      <a:pt x="567" y="39"/>
                      <a:pt x="567" y="39"/>
                      <a:pt x="567" y="39"/>
                    </a:cubicBezTo>
                    <a:cubicBezTo>
                      <a:pt x="567" y="40"/>
                      <a:pt x="567" y="40"/>
                      <a:pt x="567" y="40"/>
                    </a:cubicBezTo>
                    <a:cubicBezTo>
                      <a:pt x="568" y="39"/>
                      <a:pt x="568" y="39"/>
                      <a:pt x="568" y="39"/>
                    </a:cubicBezTo>
                    <a:cubicBezTo>
                      <a:pt x="572" y="37"/>
                      <a:pt x="576" y="36"/>
                      <a:pt x="580" y="35"/>
                    </a:cubicBezTo>
                    <a:cubicBezTo>
                      <a:pt x="584" y="35"/>
                      <a:pt x="588" y="34"/>
                      <a:pt x="592" y="32"/>
                    </a:cubicBezTo>
                    <a:cubicBezTo>
                      <a:pt x="592" y="31"/>
                      <a:pt x="592" y="31"/>
                      <a:pt x="592" y="31"/>
                    </a:cubicBezTo>
                    <a:cubicBezTo>
                      <a:pt x="592" y="32"/>
                      <a:pt x="592" y="32"/>
                      <a:pt x="592" y="32"/>
                    </a:cubicBezTo>
                    <a:cubicBezTo>
                      <a:pt x="592" y="32"/>
                      <a:pt x="593" y="32"/>
                      <a:pt x="593" y="32"/>
                    </a:cubicBezTo>
                    <a:cubicBezTo>
                      <a:pt x="595" y="34"/>
                      <a:pt x="597" y="37"/>
                      <a:pt x="599" y="39"/>
                    </a:cubicBezTo>
                    <a:cubicBezTo>
                      <a:pt x="601" y="41"/>
                      <a:pt x="601" y="41"/>
                      <a:pt x="601" y="41"/>
                    </a:cubicBezTo>
                    <a:cubicBezTo>
                      <a:pt x="601" y="38"/>
                      <a:pt x="601" y="38"/>
                      <a:pt x="601" y="38"/>
                    </a:cubicBezTo>
                    <a:cubicBezTo>
                      <a:pt x="601" y="38"/>
                      <a:pt x="601" y="37"/>
                      <a:pt x="601" y="37"/>
                    </a:cubicBezTo>
                    <a:cubicBezTo>
                      <a:pt x="601" y="37"/>
                      <a:pt x="602" y="37"/>
                      <a:pt x="603" y="37"/>
                    </a:cubicBezTo>
                    <a:cubicBezTo>
                      <a:pt x="603" y="37"/>
                      <a:pt x="604" y="37"/>
                      <a:pt x="605" y="37"/>
                    </a:cubicBezTo>
                    <a:cubicBezTo>
                      <a:pt x="605" y="36"/>
                      <a:pt x="605" y="36"/>
                      <a:pt x="605" y="36"/>
                    </a:cubicBezTo>
                    <a:cubicBezTo>
                      <a:pt x="605" y="37"/>
                      <a:pt x="605" y="37"/>
                      <a:pt x="605" y="37"/>
                    </a:cubicBezTo>
                    <a:cubicBezTo>
                      <a:pt x="607" y="38"/>
                      <a:pt x="608" y="40"/>
                      <a:pt x="609" y="42"/>
                    </a:cubicBezTo>
                    <a:cubicBezTo>
                      <a:pt x="609" y="45"/>
                      <a:pt x="609" y="48"/>
                      <a:pt x="609" y="50"/>
                    </a:cubicBezTo>
                    <a:cubicBezTo>
                      <a:pt x="611" y="50"/>
                      <a:pt x="611" y="50"/>
                      <a:pt x="611" y="50"/>
                    </a:cubicBezTo>
                    <a:cubicBezTo>
                      <a:pt x="611" y="49"/>
                      <a:pt x="611" y="49"/>
                      <a:pt x="611" y="49"/>
                    </a:cubicBezTo>
                    <a:cubicBezTo>
                      <a:pt x="608" y="49"/>
                      <a:pt x="606" y="49"/>
                      <a:pt x="605" y="51"/>
                    </a:cubicBezTo>
                    <a:cubicBezTo>
                      <a:pt x="604" y="52"/>
                      <a:pt x="603" y="53"/>
                      <a:pt x="602" y="54"/>
                    </a:cubicBezTo>
                    <a:cubicBezTo>
                      <a:pt x="600" y="56"/>
                      <a:pt x="600" y="56"/>
                      <a:pt x="600" y="56"/>
                    </a:cubicBezTo>
                    <a:cubicBezTo>
                      <a:pt x="603" y="56"/>
                      <a:pt x="603" y="56"/>
                      <a:pt x="603" y="56"/>
                    </a:cubicBezTo>
                    <a:cubicBezTo>
                      <a:pt x="603" y="56"/>
                      <a:pt x="603" y="56"/>
                      <a:pt x="603" y="56"/>
                    </a:cubicBezTo>
                    <a:cubicBezTo>
                      <a:pt x="604" y="56"/>
                      <a:pt x="604" y="57"/>
                      <a:pt x="604" y="57"/>
                    </a:cubicBezTo>
                    <a:cubicBezTo>
                      <a:pt x="604" y="58"/>
                      <a:pt x="604" y="59"/>
                      <a:pt x="604" y="60"/>
                    </a:cubicBezTo>
                    <a:cubicBezTo>
                      <a:pt x="605" y="60"/>
                      <a:pt x="605" y="60"/>
                      <a:pt x="605" y="60"/>
                    </a:cubicBezTo>
                    <a:cubicBezTo>
                      <a:pt x="604" y="59"/>
                      <a:pt x="604" y="59"/>
                      <a:pt x="604" y="59"/>
                    </a:cubicBezTo>
                    <a:cubicBezTo>
                      <a:pt x="603" y="62"/>
                      <a:pt x="602" y="64"/>
                      <a:pt x="601" y="65"/>
                    </a:cubicBezTo>
                    <a:cubicBezTo>
                      <a:pt x="599" y="66"/>
                      <a:pt x="595" y="66"/>
                      <a:pt x="591" y="67"/>
                    </a:cubicBezTo>
                    <a:cubicBezTo>
                      <a:pt x="588" y="67"/>
                      <a:pt x="584" y="68"/>
                      <a:pt x="580" y="71"/>
                    </a:cubicBezTo>
                    <a:cubicBezTo>
                      <a:pt x="580" y="71"/>
                      <a:pt x="580" y="71"/>
                      <a:pt x="580" y="71"/>
                    </a:cubicBezTo>
                    <a:cubicBezTo>
                      <a:pt x="580" y="72"/>
                      <a:pt x="580" y="72"/>
                      <a:pt x="580" y="72"/>
                    </a:cubicBezTo>
                    <a:cubicBezTo>
                      <a:pt x="580" y="73"/>
                      <a:pt x="581" y="73"/>
                      <a:pt x="581" y="74"/>
                    </a:cubicBezTo>
                    <a:cubicBezTo>
                      <a:pt x="583" y="75"/>
                      <a:pt x="584" y="75"/>
                      <a:pt x="585" y="75"/>
                    </a:cubicBezTo>
                    <a:cubicBezTo>
                      <a:pt x="587" y="75"/>
                      <a:pt x="588" y="75"/>
                      <a:pt x="589" y="75"/>
                    </a:cubicBezTo>
                    <a:cubicBezTo>
                      <a:pt x="589" y="74"/>
                      <a:pt x="589" y="74"/>
                      <a:pt x="589" y="74"/>
                    </a:cubicBezTo>
                    <a:cubicBezTo>
                      <a:pt x="588" y="74"/>
                      <a:pt x="588" y="74"/>
                      <a:pt x="588" y="74"/>
                    </a:cubicBezTo>
                    <a:cubicBezTo>
                      <a:pt x="588" y="75"/>
                      <a:pt x="588" y="76"/>
                      <a:pt x="588" y="76"/>
                    </a:cubicBezTo>
                    <a:cubicBezTo>
                      <a:pt x="588" y="77"/>
                      <a:pt x="588" y="78"/>
                      <a:pt x="587" y="79"/>
                    </a:cubicBezTo>
                    <a:cubicBezTo>
                      <a:pt x="586" y="80"/>
                      <a:pt x="584" y="82"/>
                      <a:pt x="582" y="83"/>
                    </a:cubicBezTo>
                    <a:cubicBezTo>
                      <a:pt x="581" y="84"/>
                      <a:pt x="579" y="86"/>
                      <a:pt x="578" y="88"/>
                    </a:cubicBezTo>
                    <a:cubicBezTo>
                      <a:pt x="577" y="88"/>
                      <a:pt x="577" y="88"/>
                      <a:pt x="577" y="88"/>
                    </a:cubicBezTo>
                    <a:cubicBezTo>
                      <a:pt x="577" y="96"/>
                      <a:pt x="577" y="96"/>
                      <a:pt x="577" y="96"/>
                    </a:cubicBezTo>
                    <a:cubicBezTo>
                      <a:pt x="579" y="96"/>
                      <a:pt x="579" y="96"/>
                      <a:pt x="579" y="96"/>
                    </a:cubicBezTo>
                    <a:cubicBezTo>
                      <a:pt x="579" y="94"/>
                      <a:pt x="579" y="94"/>
                      <a:pt x="579" y="94"/>
                    </a:cubicBezTo>
                    <a:cubicBezTo>
                      <a:pt x="576" y="94"/>
                      <a:pt x="575" y="95"/>
                      <a:pt x="573" y="96"/>
                    </a:cubicBezTo>
                    <a:cubicBezTo>
                      <a:pt x="571" y="97"/>
                      <a:pt x="570" y="99"/>
                      <a:pt x="569" y="101"/>
                    </a:cubicBezTo>
                    <a:cubicBezTo>
                      <a:pt x="568" y="102"/>
                      <a:pt x="568" y="104"/>
                      <a:pt x="567" y="104"/>
                    </a:cubicBezTo>
                    <a:cubicBezTo>
                      <a:pt x="567" y="104"/>
                      <a:pt x="567" y="104"/>
                      <a:pt x="567" y="104"/>
                    </a:cubicBezTo>
                    <a:cubicBezTo>
                      <a:pt x="567" y="105"/>
                      <a:pt x="567" y="105"/>
                      <a:pt x="567" y="105"/>
                    </a:cubicBezTo>
                    <a:cubicBezTo>
                      <a:pt x="566" y="105"/>
                      <a:pt x="566" y="106"/>
                      <a:pt x="566" y="107"/>
                    </a:cubicBezTo>
                    <a:cubicBezTo>
                      <a:pt x="566" y="108"/>
                      <a:pt x="567" y="109"/>
                      <a:pt x="568" y="110"/>
                    </a:cubicBezTo>
                    <a:cubicBezTo>
                      <a:pt x="570" y="113"/>
                      <a:pt x="575" y="113"/>
                      <a:pt x="579" y="113"/>
                    </a:cubicBezTo>
                    <a:cubicBezTo>
                      <a:pt x="579" y="112"/>
                      <a:pt x="579" y="112"/>
                      <a:pt x="579" y="112"/>
                    </a:cubicBezTo>
                    <a:cubicBezTo>
                      <a:pt x="577" y="112"/>
                      <a:pt x="577" y="112"/>
                      <a:pt x="577" y="112"/>
                    </a:cubicBezTo>
                    <a:cubicBezTo>
                      <a:pt x="577" y="115"/>
                      <a:pt x="578" y="117"/>
                      <a:pt x="579" y="119"/>
                    </a:cubicBezTo>
                    <a:cubicBezTo>
                      <a:pt x="580" y="120"/>
                      <a:pt x="582" y="122"/>
                      <a:pt x="583" y="123"/>
                    </a:cubicBezTo>
                    <a:cubicBezTo>
                      <a:pt x="583" y="123"/>
                      <a:pt x="583" y="123"/>
                      <a:pt x="583" y="123"/>
                    </a:cubicBezTo>
                    <a:cubicBezTo>
                      <a:pt x="584" y="123"/>
                      <a:pt x="584" y="123"/>
                      <a:pt x="584" y="123"/>
                    </a:cubicBezTo>
                    <a:cubicBezTo>
                      <a:pt x="587" y="123"/>
                      <a:pt x="592" y="124"/>
                      <a:pt x="597" y="124"/>
                    </a:cubicBezTo>
                    <a:cubicBezTo>
                      <a:pt x="599" y="124"/>
                      <a:pt x="601" y="124"/>
                      <a:pt x="603" y="123"/>
                    </a:cubicBezTo>
                    <a:cubicBezTo>
                      <a:pt x="603" y="122"/>
                      <a:pt x="603" y="122"/>
                      <a:pt x="603" y="122"/>
                    </a:cubicBezTo>
                    <a:cubicBezTo>
                      <a:pt x="602" y="122"/>
                      <a:pt x="602" y="122"/>
                      <a:pt x="602" y="122"/>
                    </a:cubicBezTo>
                    <a:cubicBezTo>
                      <a:pt x="602" y="124"/>
                      <a:pt x="604" y="125"/>
                      <a:pt x="605" y="125"/>
                    </a:cubicBezTo>
                    <a:cubicBezTo>
                      <a:pt x="607" y="126"/>
                      <a:pt x="609" y="126"/>
                      <a:pt x="610" y="126"/>
                    </a:cubicBezTo>
                    <a:cubicBezTo>
                      <a:pt x="611" y="126"/>
                      <a:pt x="611" y="126"/>
                      <a:pt x="612" y="127"/>
                    </a:cubicBezTo>
                    <a:cubicBezTo>
                      <a:pt x="612" y="127"/>
                      <a:pt x="612" y="128"/>
                      <a:pt x="612" y="129"/>
                    </a:cubicBezTo>
                    <a:cubicBezTo>
                      <a:pt x="613" y="129"/>
                      <a:pt x="613" y="129"/>
                      <a:pt x="613" y="129"/>
                    </a:cubicBezTo>
                    <a:cubicBezTo>
                      <a:pt x="613" y="128"/>
                      <a:pt x="613" y="128"/>
                      <a:pt x="613" y="128"/>
                    </a:cubicBezTo>
                    <a:cubicBezTo>
                      <a:pt x="612" y="128"/>
                      <a:pt x="610" y="129"/>
                      <a:pt x="609" y="129"/>
                    </a:cubicBezTo>
                    <a:cubicBezTo>
                      <a:pt x="608" y="130"/>
                      <a:pt x="607" y="131"/>
                      <a:pt x="607" y="131"/>
                    </a:cubicBezTo>
                    <a:cubicBezTo>
                      <a:pt x="606" y="132"/>
                      <a:pt x="606" y="132"/>
                      <a:pt x="606" y="132"/>
                    </a:cubicBezTo>
                    <a:cubicBezTo>
                      <a:pt x="607" y="132"/>
                      <a:pt x="607" y="132"/>
                      <a:pt x="607" y="132"/>
                    </a:cubicBezTo>
                    <a:cubicBezTo>
                      <a:pt x="618" y="142"/>
                      <a:pt x="634" y="147"/>
                      <a:pt x="644" y="156"/>
                    </a:cubicBezTo>
                    <a:cubicBezTo>
                      <a:pt x="647" y="159"/>
                      <a:pt x="649" y="160"/>
                      <a:pt x="652" y="160"/>
                    </a:cubicBezTo>
                    <a:cubicBezTo>
                      <a:pt x="655" y="160"/>
                      <a:pt x="658" y="158"/>
                      <a:pt x="661" y="156"/>
                    </a:cubicBezTo>
                    <a:cubicBezTo>
                      <a:pt x="664" y="153"/>
                      <a:pt x="667" y="150"/>
                      <a:pt x="670" y="147"/>
                    </a:cubicBezTo>
                    <a:cubicBezTo>
                      <a:pt x="669" y="146"/>
                      <a:pt x="669" y="146"/>
                      <a:pt x="669" y="146"/>
                    </a:cubicBezTo>
                    <a:cubicBezTo>
                      <a:pt x="668" y="146"/>
                      <a:pt x="668" y="146"/>
                      <a:pt x="668" y="146"/>
                    </a:cubicBezTo>
                    <a:cubicBezTo>
                      <a:pt x="668" y="147"/>
                      <a:pt x="668" y="147"/>
                      <a:pt x="669" y="148"/>
                    </a:cubicBezTo>
                    <a:cubicBezTo>
                      <a:pt x="669" y="149"/>
                      <a:pt x="670" y="149"/>
                      <a:pt x="671" y="149"/>
                    </a:cubicBezTo>
                    <a:cubicBezTo>
                      <a:pt x="672" y="149"/>
                      <a:pt x="672" y="149"/>
                      <a:pt x="673" y="149"/>
                    </a:cubicBezTo>
                    <a:cubicBezTo>
                      <a:pt x="674" y="149"/>
                      <a:pt x="675" y="149"/>
                      <a:pt x="676" y="150"/>
                    </a:cubicBezTo>
                    <a:cubicBezTo>
                      <a:pt x="676" y="150"/>
                      <a:pt x="676" y="150"/>
                      <a:pt x="676" y="150"/>
                    </a:cubicBezTo>
                    <a:cubicBezTo>
                      <a:pt x="676" y="150"/>
                      <a:pt x="676" y="150"/>
                      <a:pt x="676" y="151"/>
                    </a:cubicBezTo>
                    <a:cubicBezTo>
                      <a:pt x="677" y="151"/>
                      <a:pt x="677" y="151"/>
                      <a:pt x="677" y="151"/>
                    </a:cubicBezTo>
                    <a:cubicBezTo>
                      <a:pt x="676" y="150"/>
                      <a:pt x="676" y="150"/>
                      <a:pt x="676" y="150"/>
                    </a:cubicBezTo>
                    <a:cubicBezTo>
                      <a:pt x="675" y="152"/>
                      <a:pt x="674" y="154"/>
                      <a:pt x="672" y="155"/>
                    </a:cubicBezTo>
                    <a:cubicBezTo>
                      <a:pt x="670" y="156"/>
                      <a:pt x="668" y="157"/>
                      <a:pt x="664" y="157"/>
                    </a:cubicBezTo>
                    <a:cubicBezTo>
                      <a:pt x="663" y="157"/>
                      <a:pt x="662" y="158"/>
                      <a:pt x="661" y="158"/>
                    </a:cubicBezTo>
                    <a:cubicBezTo>
                      <a:pt x="661" y="159"/>
                      <a:pt x="661" y="160"/>
                      <a:pt x="661" y="161"/>
                    </a:cubicBezTo>
                    <a:cubicBezTo>
                      <a:pt x="661" y="163"/>
                      <a:pt x="661" y="164"/>
                      <a:pt x="661" y="164"/>
                    </a:cubicBezTo>
                    <a:cubicBezTo>
                      <a:pt x="662" y="165"/>
                      <a:pt x="663" y="166"/>
                      <a:pt x="664" y="166"/>
                    </a:cubicBezTo>
                    <a:cubicBezTo>
                      <a:pt x="664" y="166"/>
                      <a:pt x="664" y="166"/>
                      <a:pt x="664" y="166"/>
                    </a:cubicBezTo>
                    <a:cubicBezTo>
                      <a:pt x="664" y="166"/>
                      <a:pt x="664" y="166"/>
                      <a:pt x="664" y="166"/>
                    </a:cubicBezTo>
                    <a:cubicBezTo>
                      <a:pt x="669" y="164"/>
                      <a:pt x="677" y="164"/>
                      <a:pt x="680" y="164"/>
                    </a:cubicBezTo>
                    <a:cubicBezTo>
                      <a:pt x="680" y="163"/>
                      <a:pt x="680" y="163"/>
                      <a:pt x="680" y="163"/>
                    </a:cubicBezTo>
                    <a:cubicBezTo>
                      <a:pt x="679" y="164"/>
                      <a:pt x="679" y="164"/>
                      <a:pt x="679" y="164"/>
                    </a:cubicBezTo>
                    <a:cubicBezTo>
                      <a:pt x="680" y="165"/>
                      <a:pt x="680" y="165"/>
                      <a:pt x="680" y="166"/>
                    </a:cubicBezTo>
                    <a:cubicBezTo>
                      <a:pt x="680" y="166"/>
                      <a:pt x="680" y="166"/>
                      <a:pt x="680" y="167"/>
                    </a:cubicBezTo>
                    <a:cubicBezTo>
                      <a:pt x="679" y="168"/>
                      <a:pt x="678" y="168"/>
                      <a:pt x="676" y="169"/>
                    </a:cubicBezTo>
                    <a:cubicBezTo>
                      <a:pt x="675" y="170"/>
                      <a:pt x="673" y="171"/>
                      <a:pt x="671" y="171"/>
                    </a:cubicBezTo>
                    <a:cubicBezTo>
                      <a:pt x="670" y="172"/>
                      <a:pt x="670" y="172"/>
                      <a:pt x="670" y="172"/>
                    </a:cubicBezTo>
                    <a:cubicBezTo>
                      <a:pt x="671" y="173"/>
                      <a:pt x="671" y="173"/>
                      <a:pt x="671" y="173"/>
                    </a:cubicBezTo>
                    <a:cubicBezTo>
                      <a:pt x="675" y="178"/>
                      <a:pt x="682" y="181"/>
                      <a:pt x="688" y="181"/>
                    </a:cubicBezTo>
                    <a:cubicBezTo>
                      <a:pt x="693" y="181"/>
                      <a:pt x="698" y="179"/>
                      <a:pt x="702" y="176"/>
                    </a:cubicBezTo>
                    <a:cubicBezTo>
                      <a:pt x="701" y="175"/>
                      <a:pt x="701" y="175"/>
                      <a:pt x="701" y="175"/>
                    </a:cubicBezTo>
                    <a:cubicBezTo>
                      <a:pt x="702" y="176"/>
                      <a:pt x="702" y="176"/>
                      <a:pt x="702" y="176"/>
                    </a:cubicBezTo>
                    <a:cubicBezTo>
                      <a:pt x="718" y="166"/>
                      <a:pt x="726" y="144"/>
                      <a:pt x="726" y="127"/>
                    </a:cubicBezTo>
                    <a:cubicBezTo>
                      <a:pt x="726" y="108"/>
                      <a:pt x="732" y="91"/>
                      <a:pt x="732" y="72"/>
                    </a:cubicBezTo>
                    <a:cubicBezTo>
                      <a:pt x="731" y="72"/>
                      <a:pt x="731" y="72"/>
                      <a:pt x="731" y="72"/>
                    </a:cubicBezTo>
                    <a:cubicBezTo>
                      <a:pt x="732" y="72"/>
                      <a:pt x="732" y="72"/>
                      <a:pt x="732" y="72"/>
                    </a:cubicBezTo>
                    <a:cubicBezTo>
                      <a:pt x="733" y="70"/>
                      <a:pt x="735" y="68"/>
                      <a:pt x="737" y="66"/>
                    </a:cubicBezTo>
                    <a:cubicBezTo>
                      <a:pt x="738" y="64"/>
                      <a:pt x="740" y="61"/>
                      <a:pt x="740" y="58"/>
                    </a:cubicBezTo>
                    <a:cubicBezTo>
                      <a:pt x="740" y="57"/>
                      <a:pt x="740" y="55"/>
                      <a:pt x="740" y="54"/>
                    </a:cubicBezTo>
                    <a:cubicBezTo>
                      <a:pt x="739" y="55"/>
                      <a:pt x="739" y="55"/>
                      <a:pt x="739" y="55"/>
                    </a:cubicBezTo>
                    <a:cubicBezTo>
                      <a:pt x="740" y="55"/>
                      <a:pt x="740" y="55"/>
                      <a:pt x="740" y="55"/>
                    </a:cubicBezTo>
                    <a:cubicBezTo>
                      <a:pt x="740" y="54"/>
                      <a:pt x="739" y="53"/>
                      <a:pt x="739" y="53"/>
                    </a:cubicBezTo>
                    <a:cubicBezTo>
                      <a:pt x="738" y="52"/>
                      <a:pt x="737" y="51"/>
                      <a:pt x="736" y="51"/>
                    </a:cubicBezTo>
                    <a:cubicBezTo>
                      <a:pt x="735" y="51"/>
                      <a:pt x="734" y="51"/>
                      <a:pt x="733" y="51"/>
                    </a:cubicBezTo>
                    <a:cubicBezTo>
                      <a:pt x="733" y="52"/>
                      <a:pt x="733" y="52"/>
                      <a:pt x="733" y="52"/>
                    </a:cubicBezTo>
                    <a:cubicBezTo>
                      <a:pt x="734" y="53"/>
                      <a:pt x="734" y="53"/>
                      <a:pt x="734" y="53"/>
                    </a:cubicBezTo>
                    <a:cubicBezTo>
                      <a:pt x="740" y="46"/>
                      <a:pt x="742" y="36"/>
                      <a:pt x="745" y="29"/>
                    </a:cubicBezTo>
                    <a:cubicBezTo>
                      <a:pt x="744" y="28"/>
                      <a:pt x="744" y="28"/>
                      <a:pt x="744" y="28"/>
                    </a:cubicBezTo>
                    <a:cubicBezTo>
                      <a:pt x="745" y="29"/>
                      <a:pt x="745" y="29"/>
                      <a:pt x="745" y="29"/>
                    </a:cubicBezTo>
                    <a:cubicBezTo>
                      <a:pt x="747" y="25"/>
                      <a:pt x="747" y="22"/>
                      <a:pt x="747" y="19"/>
                    </a:cubicBezTo>
                    <a:cubicBezTo>
                      <a:pt x="747" y="17"/>
                      <a:pt x="747" y="16"/>
                      <a:pt x="747" y="14"/>
                    </a:cubicBezTo>
                    <a:cubicBezTo>
                      <a:pt x="747" y="12"/>
                      <a:pt x="747" y="10"/>
                      <a:pt x="748" y="8"/>
                    </a:cubicBezTo>
                    <a:cubicBezTo>
                      <a:pt x="749" y="6"/>
                      <a:pt x="750" y="5"/>
                      <a:pt x="752" y="3"/>
                    </a:cubicBezTo>
                    <a:cubicBezTo>
                      <a:pt x="752" y="2"/>
                      <a:pt x="752" y="2"/>
                      <a:pt x="752" y="2"/>
                    </a:cubicBezTo>
                    <a:cubicBezTo>
                      <a:pt x="752" y="3"/>
                      <a:pt x="752" y="3"/>
                      <a:pt x="752" y="3"/>
                    </a:cubicBezTo>
                    <a:cubicBezTo>
                      <a:pt x="754" y="2"/>
                      <a:pt x="755" y="2"/>
                      <a:pt x="756" y="2"/>
                    </a:cubicBezTo>
                    <a:cubicBezTo>
                      <a:pt x="757" y="2"/>
                      <a:pt x="757" y="2"/>
                      <a:pt x="757" y="3"/>
                    </a:cubicBezTo>
                    <a:cubicBezTo>
                      <a:pt x="758" y="4"/>
                      <a:pt x="758" y="6"/>
                      <a:pt x="759" y="8"/>
                    </a:cubicBezTo>
                    <a:cubicBezTo>
                      <a:pt x="759" y="9"/>
                      <a:pt x="759" y="9"/>
                      <a:pt x="760" y="10"/>
                    </a:cubicBezTo>
                    <a:cubicBezTo>
                      <a:pt x="760" y="11"/>
                      <a:pt x="761" y="12"/>
                      <a:pt x="762" y="13"/>
                    </a:cubicBezTo>
                    <a:cubicBezTo>
                      <a:pt x="762" y="13"/>
                      <a:pt x="762" y="13"/>
                      <a:pt x="762" y="13"/>
                    </a:cubicBezTo>
                    <a:cubicBezTo>
                      <a:pt x="762" y="13"/>
                      <a:pt x="762" y="13"/>
                      <a:pt x="762" y="13"/>
                    </a:cubicBezTo>
                    <a:cubicBezTo>
                      <a:pt x="763" y="13"/>
                      <a:pt x="764" y="12"/>
                      <a:pt x="764" y="12"/>
                    </a:cubicBezTo>
                    <a:cubicBezTo>
                      <a:pt x="765" y="11"/>
                      <a:pt x="765" y="11"/>
                      <a:pt x="765" y="10"/>
                    </a:cubicBezTo>
                    <a:cubicBezTo>
                      <a:pt x="765" y="9"/>
                      <a:pt x="765" y="8"/>
                      <a:pt x="765" y="8"/>
                    </a:cubicBezTo>
                    <a:cubicBezTo>
                      <a:pt x="765" y="7"/>
                      <a:pt x="765" y="6"/>
                      <a:pt x="765" y="5"/>
                    </a:cubicBezTo>
                    <a:cubicBezTo>
                      <a:pt x="765" y="4"/>
                      <a:pt x="766" y="3"/>
                      <a:pt x="766" y="3"/>
                    </a:cubicBezTo>
                    <a:cubicBezTo>
                      <a:pt x="765" y="2"/>
                      <a:pt x="765" y="2"/>
                      <a:pt x="765" y="2"/>
                    </a:cubicBezTo>
                    <a:cubicBezTo>
                      <a:pt x="766" y="3"/>
                      <a:pt x="766" y="3"/>
                      <a:pt x="766" y="3"/>
                    </a:cubicBezTo>
                    <a:cubicBezTo>
                      <a:pt x="766" y="3"/>
                      <a:pt x="767" y="2"/>
                      <a:pt x="768" y="2"/>
                    </a:cubicBezTo>
                    <a:cubicBezTo>
                      <a:pt x="772" y="2"/>
                      <a:pt x="776" y="6"/>
                      <a:pt x="778" y="8"/>
                    </a:cubicBezTo>
                    <a:cubicBezTo>
                      <a:pt x="778" y="7"/>
                      <a:pt x="778" y="7"/>
                      <a:pt x="778" y="7"/>
                    </a:cubicBezTo>
                    <a:cubicBezTo>
                      <a:pt x="777" y="7"/>
                      <a:pt x="777" y="7"/>
                      <a:pt x="777" y="7"/>
                    </a:cubicBezTo>
                    <a:cubicBezTo>
                      <a:pt x="778" y="9"/>
                      <a:pt x="779" y="10"/>
                      <a:pt x="779" y="10"/>
                    </a:cubicBezTo>
                    <a:cubicBezTo>
                      <a:pt x="779" y="11"/>
                      <a:pt x="779" y="11"/>
                      <a:pt x="778" y="11"/>
                    </a:cubicBezTo>
                    <a:cubicBezTo>
                      <a:pt x="778" y="12"/>
                      <a:pt x="778" y="12"/>
                      <a:pt x="777" y="12"/>
                    </a:cubicBezTo>
                    <a:cubicBezTo>
                      <a:pt x="776" y="12"/>
                      <a:pt x="774" y="13"/>
                      <a:pt x="773" y="13"/>
                    </a:cubicBezTo>
                    <a:cubicBezTo>
                      <a:pt x="772" y="13"/>
                      <a:pt x="771" y="13"/>
                      <a:pt x="770" y="14"/>
                    </a:cubicBezTo>
                    <a:cubicBezTo>
                      <a:pt x="770" y="15"/>
                      <a:pt x="769" y="15"/>
                      <a:pt x="769" y="16"/>
                    </a:cubicBezTo>
                    <a:cubicBezTo>
                      <a:pt x="769" y="17"/>
                      <a:pt x="769" y="17"/>
                      <a:pt x="769" y="17"/>
                    </a:cubicBezTo>
                    <a:cubicBezTo>
                      <a:pt x="769" y="17"/>
                      <a:pt x="769" y="17"/>
                      <a:pt x="769" y="17"/>
                    </a:cubicBezTo>
                    <a:cubicBezTo>
                      <a:pt x="772" y="29"/>
                      <a:pt x="777" y="43"/>
                      <a:pt x="780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5" y="69"/>
                      <a:pt x="783" y="83"/>
                      <a:pt x="785" y="98"/>
                    </a:cubicBezTo>
                    <a:cubicBezTo>
                      <a:pt x="785" y="98"/>
                      <a:pt x="785" y="98"/>
                      <a:pt x="785" y="98"/>
                    </a:cubicBezTo>
                    <a:cubicBezTo>
                      <a:pt x="785" y="98"/>
                      <a:pt x="785" y="98"/>
                      <a:pt x="785" y="98"/>
                    </a:cubicBezTo>
                    <a:cubicBezTo>
                      <a:pt x="786" y="100"/>
                      <a:pt x="787" y="101"/>
                      <a:pt x="788" y="102"/>
                    </a:cubicBezTo>
                    <a:cubicBezTo>
                      <a:pt x="789" y="103"/>
                      <a:pt x="790" y="104"/>
                      <a:pt x="791" y="104"/>
                    </a:cubicBezTo>
                    <a:cubicBezTo>
                      <a:pt x="795" y="104"/>
                      <a:pt x="798" y="101"/>
                      <a:pt x="801" y="99"/>
                    </a:cubicBezTo>
                    <a:cubicBezTo>
                      <a:pt x="800" y="98"/>
                      <a:pt x="800" y="98"/>
                      <a:pt x="800" y="98"/>
                    </a:cubicBezTo>
                    <a:cubicBezTo>
                      <a:pt x="800" y="99"/>
                      <a:pt x="800" y="99"/>
                      <a:pt x="800" y="99"/>
                    </a:cubicBezTo>
                    <a:cubicBezTo>
                      <a:pt x="801" y="99"/>
                      <a:pt x="802" y="98"/>
                      <a:pt x="803" y="98"/>
                    </a:cubicBezTo>
                    <a:cubicBezTo>
                      <a:pt x="806" y="98"/>
                      <a:pt x="810" y="102"/>
                      <a:pt x="812" y="104"/>
                    </a:cubicBezTo>
                    <a:cubicBezTo>
                      <a:pt x="813" y="103"/>
                      <a:pt x="813" y="103"/>
                      <a:pt x="813" y="103"/>
                    </a:cubicBezTo>
                    <a:cubicBezTo>
                      <a:pt x="812" y="103"/>
                      <a:pt x="812" y="103"/>
                      <a:pt x="812" y="103"/>
                    </a:cubicBezTo>
                    <a:cubicBezTo>
                      <a:pt x="815" y="108"/>
                      <a:pt x="819" y="112"/>
                      <a:pt x="823" y="117"/>
                    </a:cubicBezTo>
                    <a:cubicBezTo>
                      <a:pt x="826" y="121"/>
                      <a:pt x="829" y="125"/>
                      <a:pt x="831" y="129"/>
                    </a:cubicBezTo>
                    <a:cubicBezTo>
                      <a:pt x="832" y="129"/>
                      <a:pt x="832" y="129"/>
                      <a:pt x="832" y="129"/>
                    </a:cubicBezTo>
                    <a:cubicBezTo>
                      <a:pt x="831" y="129"/>
                      <a:pt x="831" y="129"/>
                      <a:pt x="831" y="129"/>
                    </a:cubicBezTo>
                    <a:cubicBezTo>
                      <a:pt x="831" y="141"/>
                      <a:pt x="831" y="156"/>
                      <a:pt x="836" y="168"/>
                    </a:cubicBezTo>
                    <a:cubicBezTo>
                      <a:pt x="837" y="167"/>
                      <a:pt x="837" y="167"/>
                      <a:pt x="837" y="167"/>
                    </a:cubicBezTo>
                    <a:cubicBezTo>
                      <a:pt x="836" y="168"/>
                      <a:pt x="836" y="168"/>
                      <a:pt x="836" y="168"/>
                    </a:cubicBezTo>
                    <a:cubicBezTo>
                      <a:pt x="841" y="182"/>
                      <a:pt x="839" y="196"/>
                      <a:pt x="844" y="211"/>
                    </a:cubicBezTo>
                    <a:cubicBezTo>
                      <a:pt x="844" y="211"/>
                      <a:pt x="844" y="211"/>
                      <a:pt x="844" y="211"/>
                    </a:cubicBezTo>
                    <a:cubicBezTo>
                      <a:pt x="844" y="211"/>
                      <a:pt x="844" y="211"/>
                      <a:pt x="844" y="211"/>
                    </a:cubicBezTo>
                    <a:cubicBezTo>
                      <a:pt x="850" y="222"/>
                      <a:pt x="860" y="228"/>
                      <a:pt x="870" y="234"/>
                    </a:cubicBezTo>
                    <a:cubicBezTo>
                      <a:pt x="881" y="239"/>
                      <a:pt x="891" y="244"/>
                      <a:pt x="898" y="252"/>
                    </a:cubicBezTo>
                    <a:cubicBezTo>
                      <a:pt x="911" y="269"/>
                      <a:pt x="916" y="285"/>
                      <a:pt x="919" y="302"/>
                    </a:cubicBezTo>
                    <a:cubicBezTo>
                      <a:pt x="919" y="302"/>
                      <a:pt x="919" y="302"/>
                      <a:pt x="919" y="302"/>
                    </a:cubicBezTo>
                    <a:cubicBezTo>
                      <a:pt x="919" y="303"/>
                      <a:pt x="919" y="303"/>
                      <a:pt x="919" y="303"/>
                    </a:cubicBezTo>
                    <a:cubicBezTo>
                      <a:pt x="920" y="303"/>
                      <a:pt x="920" y="304"/>
                      <a:pt x="920" y="305"/>
                    </a:cubicBezTo>
                    <a:cubicBezTo>
                      <a:pt x="920" y="307"/>
                      <a:pt x="919" y="310"/>
                      <a:pt x="919" y="314"/>
                    </a:cubicBezTo>
                    <a:cubicBezTo>
                      <a:pt x="919" y="315"/>
                      <a:pt x="920" y="317"/>
                      <a:pt x="921" y="318"/>
                    </a:cubicBezTo>
                    <a:cubicBezTo>
                      <a:pt x="922" y="319"/>
                      <a:pt x="923" y="320"/>
                      <a:pt x="925" y="320"/>
                    </a:cubicBezTo>
                    <a:cubicBezTo>
                      <a:pt x="926" y="320"/>
                      <a:pt x="926" y="320"/>
                      <a:pt x="927" y="319"/>
                    </a:cubicBezTo>
                    <a:cubicBezTo>
                      <a:pt x="928" y="319"/>
                      <a:pt x="928" y="318"/>
                      <a:pt x="928" y="317"/>
                    </a:cubicBezTo>
                    <a:cubicBezTo>
                      <a:pt x="928" y="316"/>
                      <a:pt x="928" y="316"/>
                      <a:pt x="928" y="315"/>
                    </a:cubicBezTo>
                    <a:cubicBezTo>
                      <a:pt x="928" y="314"/>
                      <a:pt x="928" y="313"/>
                      <a:pt x="928" y="312"/>
                    </a:cubicBezTo>
                    <a:cubicBezTo>
                      <a:pt x="928" y="310"/>
                      <a:pt x="928" y="309"/>
                      <a:pt x="929" y="308"/>
                    </a:cubicBezTo>
                    <a:cubicBezTo>
                      <a:pt x="929" y="308"/>
                      <a:pt x="930" y="308"/>
                      <a:pt x="931" y="307"/>
                    </a:cubicBezTo>
                    <a:cubicBezTo>
                      <a:pt x="931" y="307"/>
                      <a:pt x="932" y="308"/>
                      <a:pt x="933" y="308"/>
                    </a:cubicBezTo>
                    <a:cubicBezTo>
                      <a:pt x="933" y="307"/>
                      <a:pt x="933" y="307"/>
                      <a:pt x="933" y="307"/>
                    </a:cubicBezTo>
                    <a:cubicBezTo>
                      <a:pt x="932" y="307"/>
                      <a:pt x="932" y="307"/>
                      <a:pt x="932" y="307"/>
                    </a:cubicBezTo>
                    <a:cubicBezTo>
                      <a:pt x="932" y="307"/>
                      <a:pt x="932" y="308"/>
                      <a:pt x="932" y="310"/>
                    </a:cubicBezTo>
                    <a:cubicBezTo>
                      <a:pt x="933" y="311"/>
                      <a:pt x="933" y="312"/>
                      <a:pt x="933" y="313"/>
                    </a:cubicBezTo>
                    <a:cubicBezTo>
                      <a:pt x="933" y="314"/>
                      <a:pt x="934" y="314"/>
                      <a:pt x="934" y="314"/>
                    </a:cubicBezTo>
                    <a:cubicBezTo>
                      <a:pt x="935" y="315"/>
                      <a:pt x="935" y="315"/>
                      <a:pt x="936" y="315"/>
                    </a:cubicBezTo>
                    <a:cubicBezTo>
                      <a:pt x="937" y="315"/>
                      <a:pt x="937" y="315"/>
                      <a:pt x="938" y="314"/>
                    </a:cubicBezTo>
                    <a:cubicBezTo>
                      <a:pt x="939" y="314"/>
                      <a:pt x="939" y="313"/>
                      <a:pt x="939" y="312"/>
                    </a:cubicBezTo>
                    <a:cubicBezTo>
                      <a:pt x="940" y="311"/>
                      <a:pt x="940" y="310"/>
                      <a:pt x="940" y="309"/>
                    </a:cubicBezTo>
                    <a:cubicBezTo>
                      <a:pt x="938" y="309"/>
                      <a:pt x="938" y="309"/>
                      <a:pt x="938" y="309"/>
                    </a:cubicBezTo>
                    <a:cubicBezTo>
                      <a:pt x="938" y="310"/>
                      <a:pt x="938" y="310"/>
                      <a:pt x="938" y="310"/>
                    </a:cubicBezTo>
                    <a:cubicBezTo>
                      <a:pt x="940" y="310"/>
                      <a:pt x="942" y="310"/>
                      <a:pt x="943" y="310"/>
                    </a:cubicBezTo>
                    <a:cubicBezTo>
                      <a:pt x="944" y="311"/>
                      <a:pt x="945" y="311"/>
                      <a:pt x="945" y="311"/>
                    </a:cubicBezTo>
                    <a:cubicBezTo>
                      <a:pt x="945" y="311"/>
                      <a:pt x="945" y="311"/>
                      <a:pt x="945" y="311"/>
                    </a:cubicBezTo>
                    <a:cubicBezTo>
                      <a:pt x="946" y="311"/>
                      <a:pt x="946" y="311"/>
                      <a:pt x="946" y="311"/>
                    </a:cubicBezTo>
                    <a:cubicBezTo>
                      <a:pt x="945" y="311"/>
                      <a:pt x="945" y="311"/>
                      <a:pt x="945" y="311"/>
                    </a:cubicBezTo>
                    <a:cubicBezTo>
                      <a:pt x="945" y="313"/>
                      <a:pt x="945" y="314"/>
                      <a:pt x="945" y="316"/>
                    </a:cubicBezTo>
                    <a:cubicBezTo>
                      <a:pt x="945" y="319"/>
                      <a:pt x="945" y="322"/>
                      <a:pt x="946" y="325"/>
                    </a:cubicBezTo>
                    <a:cubicBezTo>
                      <a:pt x="947" y="328"/>
                      <a:pt x="948" y="330"/>
                      <a:pt x="948" y="333"/>
                    </a:cubicBezTo>
                    <a:cubicBezTo>
                      <a:pt x="948" y="333"/>
                      <a:pt x="948" y="333"/>
                      <a:pt x="948" y="333"/>
                    </a:cubicBezTo>
                    <a:cubicBezTo>
                      <a:pt x="948" y="333"/>
                      <a:pt x="948" y="333"/>
                      <a:pt x="948" y="333"/>
                    </a:cubicBezTo>
                    <a:cubicBezTo>
                      <a:pt x="951" y="346"/>
                      <a:pt x="962" y="355"/>
                      <a:pt x="972" y="365"/>
                    </a:cubicBezTo>
                    <a:cubicBezTo>
                      <a:pt x="972" y="365"/>
                      <a:pt x="972" y="365"/>
                      <a:pt x="972" y="365"/>
                    </a:cubicBezTo>
                    <a:cubicBezTo>
                      <a:pt x="973" y="365"/>
                      <a:pt x="973" y="365"/>
                      <a:pt x="973" y="365"/>
                    </a:cubicBezTo>
                    <a:cubicBezTo>
                      <a:pt x="974" y="366"/>
                      <a:pt x="975" y="367"/>
                      <a:pt x="975" y="368"/>
                    </a:cubicBezTo>
                    <a:cubicBezTo>
                      <a:pt x="978" y="371"/>
                      <a:pt x="979" y="378"/>
                      <a:pt x="986" y="382"/>
                    </a:cubicBezTo>
                    <a:cubicBezTo>
                      <a:pt x="986" y="381"/>
                      <a:pt x="986" y="381"/>
                      <a:pt x="986" y="381"/>
                    </a:cubicBezTo>
                    <a:cubicBezTo>
                      <a:pt x="986" y="382"/>
                      <a:pt x="986" y="382"/>
                      <a:pt x="986" y="382"/>
                    </a:cubicBezTo>
                    <a:cubicBezTo>
                      <a:pt x="986" y="382"/>
                      <a:pt x="986" y="382"/>
                      <a:pt x="986" y="383"/>
                    </a:cubicBezTo>
                    <a:cubicBezTo>
                      <a:pt x="986" y="384"/>
                      <a:pt x="985" y="386"/>
                      <a:pt x="985" y="388"/>
                    </a:cubicBezTo>
                    <a:cubicBezTo>
                      <a:pt x="985" y="389"/>
                      <a:pt x="986" y="390"/>
                      <a:pt x="986" y="391"/>
                    </a:cubicBezTo>
                    <a:cubicBezTo>
                      <a:pt x="987" y="391"/>
                      <a:pt x="988" y="392"/>
                      <a:pt x="989" y="392"/>
                    </a:cubicBezTo>
                    <a:cubicBezTo>
                      <a:pt x="990" y="392"/>
                      <a:pt x="990" y="392"/>
                      <a:pt x="990" y="392"/>
                    </a:cubicBezTo>
                    <a:cubicBezTo>
                      <a:pt x="990" y="391"/>
                      <a:pt x="990" y="391"/>
                      <a:pt x="990" y="391"/>
                    </a:cubicBezTo>
                    <a:cubicBezTo>
                      <a:pt x="992" y="390"/>
                      <a:pt x="992" y="387"/>
                      <a:pt x="993" y="385"/>
                    </a:cubicBezTo>
                    <a:cubicBezTo>
                      <a:pt x="994" y="382"/>
                      <a:pt x="994" y="380"/>
                      <a:pt x="995" y="379"/>
                    </a:cubicBezTo>
                    <a:cubicBezTo>
                      <a:pt x="995" y="379"/>
                      <a:pt x="995" y="379"/>
                      <a:pt x="995" y="379"/>
                    </a:cubicBezTo>
                    <a:cubicBezTo>
                      <a:pt x="996" y="379"/>
                      <a:pt x="996" y="379"/>
                      <a:pt x="998" y="379"/>
                    </a:cubicBezTo>
                    <a:cubicBezTo>
                      <a:pt x="999" y="379"/>
                      <a:pt x="1001" y="379"/>
                      <a:pt x="1003" y="380"/>
                    </a:cubicBezTo>
                    <a:cubicBezTo>
                      <a:pt x="1004" y="381"/>
                      <a:pt x="1006" y="382"/>
                      <a:pt x="1007" y="384"/>
                    </a:cubicBezTo>
                    <a:cubicBezTo>
                      <a:pt x="1008" y="383"/>
                      <a:pt x="1008" y="383"/>
                      <a:pt x="1008" y="383"/>
                    </a:cubicBezTo>
                    <a:cubicBezTo>
                      <a:pt x="1007" y="383"/>
                      <a:pt x="1007" y="383"/>
                      <a:pt x="1007" y="383"/>
                    </a:cubicBezTo>
                    <a:cubicBezTo>
                      <a:pt x="1007" y="386"/>
                      <a:pt x="1006" y="387"/>
                      <a:pt x="1005" y="388"/>
                    </a:cubicBezTo>
                    <a:cubicBezTo>
                      <a:pt x="1005" y="389"/>
                      <a:pt x="1003" y="390"/>
                      <a:pt x="1001" y="391"/>
                    </a:cubicBezTo>
                    <a:cubicBezTo>
                      <a:pt x="998" y="392"/>
                      <a:pt x="996" y="392"/>
                      <a:pt x="994" y="394"/>
                    </a:cubicBezTo>
                    <a:cubicBezTo>
                      <a:pt x="994" y="395"/>
                      <a:pt x="994" y="395"/>
                      <a:pt x="994" y="395"/>
                    </a:cubicBezTo>
                    <a:cubicBezTo>
                      <a:pt x="993" y="395"/>
                      <a:pt x="993" y="395"/>
                      <a:pt x="993" y="395"/>
                    </a:cubicBezTo>
                    <a:cubicBezTo>
                      <a:pt x="992" y="397"/>
                      <a:pt x="992" y="399"/>
                      <a:pt x="992" y="401"/>
                    </a:cubicBezTo>
                    <a:cubicBezTo>
                      <a:pt x="992" y="405"/>
                      <a:pt x="993" y="410"/>
                      <a:pt x="993" y="415"/>
                    </a:cubicBezTo>
                    <a:cubicBezTo>
                      <a:pt x="994" y="415"/>
                      <a:pt x="994" y="415"/>
                      <a:pt x="994" y="415"/>
                    </a:cubicBezTo>
                    <a:cubicBezTo>
                      <a:pt x="994" y="413"/>
                      <a:pt x="994" y="413"/>
                      <a:pt x="994" y="413"/>
                    </a:cubicBezTo>
                    <a:cubicBezTo>
                      <a:pt x="993" y="413"/>
                      <a:pt x="992" y="413"/>
                      <a:pt x="990" y="414"/>
                    </a:cubicBezTo>
                    <a:cubicBezTo>
                      <a:pt x="990" y="414"/>
                      <a:pt x="989" y="414"/>
                      <a:pt x="989" y="415"/>
                    </a:cubicBezTo>
                    <a:cubicBezTo>
                      <a:pt x="988" y="415"/>
                      <a:pt x="988" y="416"/>
                      <a:pt x="988" y="417"/>
                    </a:cubicBezTo>
                    <a:cubicBezTo>
                      <a:pt x="988" y="417"/>
                      <a:pt x="988" y="417"/>
                      <a:pt x="988" y="417"/>
                    </a:cubicBezTo>
                    <a:cubicBezTo>
                      <a:pt x="988" y="417"/>
                      <a:pt x="988" y="417"/>
                      <a:pt x="988" y="417"/>
                    </a:cubicBezTo>
                    <a:cubicBezTo>
                      <a:pt x="991" y="429"/>
                      <a:pt x="991" y="439"/>
                      <a:pt x="993" y="448"/>
                    </a:cubicBezTo>
                    <a:cubicBezTo>
                      <a:pt x="995" y="453"/>
                      <a:pt x="995" y="458"/>
                      <a:pt x="995" y="464"/>
                    </a:cubicBezTo>
                    <a:cubicBezTo>
                      <a:pt x="995" y="470"/>
                      <a:pt x="995" y="475"/>
                      <a:pt x="993" y="481"/>
                    </a:cubicBezTo>
                    <a:cubicBezTo>
                      <a:pt x="993" y="482"/>
                      <a:pt x="993" y="482"/>
                      <a:pt x="993" y="482"/>
                    </a:cubicBezTo>
                    <a:cubicBezTo>
                      <a:pt x="993" y="482"/>
                      <a:pt x="993" y="482"/>
                      <a:pt x="993" y="482"/>
                    </a:cubicBezTo>
                    <a:cubicBezTo>
                      <a:pt x="993" y="482"/>
                      <a:pt x="993" y="483"/>
                      <a:pt x="992" y="484"/>
                    </a:cubicBezTo>
                    <a:cubicBezTo>
                      <a:pt x="991" y="485"/>
                      <a:pt x="988" y="487"/>
                      <a:pt x="986" y="489"/>
                    </a:cubicBezTo>
                    <a:cubicBezTo>
                      <a:pt x="983" y="490"/>
                      <a:pt x="981" y="493"/>
                      <a:pt x="980" y="496"/>
                    </a:cubicBezTo>
                    <a:cubicBezTo>
                      <a:pt x="980" y="496"/>
                      <a:pt x="980" y="496"/>
                      <a:pt x="980" y="496"/>
                    </a:cubicBezTo>
                    <a:cubicBezTo>
                      <a:pt x="980" y="506"/>
                      <a:pt x="980" y="506"/>
                      <a:pt x="980" y="506"/>
                    </a:cubicBezTo>
                    <a:cubicBezTo>
                      <a:pt x="980" y="506"/>
                      <a:pt x="980" y="506"/>
                      <a:pt x="980" y="506"/>
                    </a:cubicBezTo>
                    <a:cubicBezTo>
                      <a:pt x="980" y="507"/>
                      <a:pt x="979" y="507"/>
                      <a:pt x="978" y="508"/>
                    </a:cubicBezTo>
                    <a:cubicBezTo>
                      <a:pt x="977" y="508"/>
                      <a:pt x="976" y="509"/>
                      <a:pt x="975" y="510"/>
                    </a:cubicBezTo>
                    <a:cubicBezTo>
                      <a:pt x="975" y="510"/>
                      <a:pt x="975" y="510"/>
                      <a:pt x="975" y="510"/>
                    </a:cubicBezTo>
                    <a:cubicBezTo>
                      <a:pt x="975" y="510"/>
                      <a:pt x="975" y="510"/>
                      <a:pt x="975" y="510"/>
                    </a:cubicBezTo>
                    <a:cubicBezTo>
                      <a:pt x="974" y="511"/>
                      <a:pt x="974" y="512"/>
                      <a:pt x="974" y="512"/>
                    </a:cubicBezTo>
                    <a:cubicBezTo>
                      <a:pt x="974" y="514"/>
                      <a:pt x="975" y="516"/>
                      <a:pt x="976" y="517"/>
                    </a:cubicBezTo>
                    <a:cubicBezTo>
                      <a:pt x="977" y="517"/>
                      <a:pt x="977" y="518"/>
                      <a:pt x="977" y="518"/>
                    </a:cubicBezTo>
                    <a:cubicBezTo>
                      <a:pt x="978" y="519"/>
                      <a:pt x="978" y="519"/>
                      <a:pt x="978" y="519"/>
                    </a:cubicBezTo>
                    <a:cubicBezTo>
                      <a:pt x="978" y="519"/>
                      <a:pt x="978" y="519"/>
                      <a:pt x="978" y="519"/>
                    </a:cubicBezTo>
                    <a:cubicBezTo>
                      <a:pt x="978" y="520"/>
                      <a:pt x="978" y="520"/>
                      <a:pt x="978" y="520"/>
                    </a:cubicBezTo>
                    <a:cubicBezTo>
                      <a:pt x="978" y="519"/>
                      <a:pt x="978" y="519"/>
                      <a:pt x="978" y="519"/>
                    </a:cubicBezTo>
                    <a:cubicBezTo>
                      <a:pt x="977" y="519"/>
                      <a:pt x="975" y="519"/>
                      <a:pt x="973" y="519"/>
                    </a:cubicBezTo>
                    <a:cubicBezTo>
                      <a:pt x="972" y="519"/>
                      <a:pt x="971" y="520"/>
                      <a:pt x="971" y="520"/>
                    </a:cubicBezTo>
                    <a:cubicBezTo>
                      <a:pt x="970" y="521"/>
                      <a:pt x="969" y="521"/>
                      <a:pt x="969" y="522"/>
                    </a:cubicBezTo>
                    <a:cubicBezTo>
                      <a:pt x="969" y="523"/>
                      <a:pt x="969" y="523"/>
                      <a:pt x="969" y="523"/>
                    </a:cubicBezTo>
                    <a:cubicBezTo>
                      <a:pt x="969" y="523"/>
                      <a:pt x="969" y="523"/>
                      <a:pt x="969" y="523"/>
                    </a:cubicBezTo>
                    <a:cubicBezTo>
                      <a:pt x="970" y="524"/>
                      <a:pt x="970" y="526"/>
                      <a:pt x="970" y="528"/>
                    </a:cubicBezTo>
                    <a:cubicBezTo>
                      <a:pt x="970" y="535"/>
                      <a:pt x="966" y="542"/>
                      <a:pt x="962" y="546"/>
                    </a:cubicBezTo>
                    <a:cubicBezTo>
                      <a:pt x="962" y="546"/>
                      <a:pt x="962" y="546"/>
                      <a:pt x="962" y="546"/>
                    </a:cubicBezTo>
                    <a:cubicBezTo>
                      <a:pt x="962" y="546"/>
                      <a:pt x="962" y="546"/>
                      <a:pt x="962" y="546"/>
                    </a:cubicBezTo>
                    <a:cubicBezTo>
                      <a:pt x="957" y="552"/>
                      <a:pt x="956" y="558"/>
                      <a:pt x="954" y="563"/>
                    </a:cubicBezTo>
                    <a:cubicBezTo>
                      <a:pt x="952" y="569"/>
                      <a:pt x="950" y="573"/>
                      <a:pt x="943" y="577"/>
                    </a:cubicBezTo>
                    <a:cubicBezTo>
                      <a:pt x="944" y="578"/>
                      <a:pt x="944" y="578"/>
                      <a:pt x="944" y="578"/>
                    </a:cubicBezTo>
                    <a:cubicBezTo>
                      <a:pt x="943" y="577"/>
                      <a:pt x="943" y="577"/>
                      <a:pt x="943" y="577"/>
                    </a:cubicBezTo>
                    <a:cubicBezTo>
                      <a:pt x="935" y="579"/>
                      <a:pt x="930" y="584"/>
                      <a:pt x="927" y="589"/>
                    </a:cubicBezTo>
                    <a:cubicBezTo>
                      <a:pt x="927" y="589"/>
                      <a:pt x="927" y="589"/>
                      <a:pt x="927" y="589"/>
                    </a:cubicBezTo>
                    <a:cubicBezTo>
                      <a:pt x="927" y="589"/>
                      <a:pt x="927" y="589"/>
                      <a:pt x="927" y="589"/>
                    </a:cubicBezTo>
                    <a:cubicBezTo>
                      <a:pt x="924" y="596"/>
                      <a:pt x="920" y="602"/>
                      <a:pt x="916" y="608"/>
                    </a:cubicBezTo>
                    <a:cubicBezTo>
                      <a:pt x="913" y="615"/>
                      <a:pt x="909" y="622"/>
                      <a:pt x="908" y="630"/>
                    </a:cubicBezTo>
                    <a:cubicBezTo>
                      <a:pt x="909" y="630"/>
                      <a:pt x="909" y="630"/>
                      <a:pt x="909" y="630"/>
                    </a:cubicBezTo>
                    <a:cubicBezTo>
                      <a:pt x="908" y="630"/>
                      <a:pt x="908" y="630"/>
                      <a:pt x="908" y="630"/>
                    </a:cubicBezTo>
                    <a:cubicBezTo>
                      <a:pt x="907" y="630"/>
                      <a:pt x="905" y="631"/>
                      <a:pt x="903" y="632"/>
                    </a:cubicBezTo>
                    <a:cubicBezTo>
                      <a:pt x="901" y="633"/>
                      <a:pt x="899" y="634"/>
                      <a:pt x="897" y="637"/>
                    </a:cubicBezTo>
                    <a:cubicBezTo>
                      <a:pt x="897" y="637"/>
                      <a:pt x="897" y="637"/>
                      <a:pt x="897" y="637"/>
                    </a:cubicBezTo>
                    <a:cubicBezTo>
                      <a:pt x="889" y="652"/>
                      <a:pt x="889" y="669"/>
                      <a:pt x="881" y="683"/>
                    </a:cubicBezTo>
                    <a:cubicBezTo>
                      <a:pt x="882" y="683"/>
                      <a:pt x="882" y="683"/>
                      <a:pt x="882" y="683"/>
                    </a:cubicBezTo>
                    <a:cubicBezTo>
                      <a:pt x="882" y="682"/>
                      <a:pt x="882" y="682"/>
                      <a:pt x="882" y="682"/>
                    </a:cubicBezTo>
                    <a:cubicBezTo>
                      <a:pt x="877" y="687"/>
                      <a:pt x="869" y="689"/>
                      <a:pt x="863" y="692"/>
                    </a:cubicBezTo>
                    <a:cubicBezTo>
                      <a:pt x="864" y="693"/>
                      <a:pt x="864" y="693"/>
                      <a:pt x="864" y="693"/>
                    </a:cubicBezTo>
                    <a:cubicBezTo>
                      <a:pt x="864" y="692"/>
                      <a:pt x="864" y="692"/>
                      <a:pt x="864" y="692"/>
                    </a:cubicBezTo>
                    <a:cubicBezTo>
                      <a:pt x="856" y="692"/>
                      <a:pt x="848" y="694"/>
                      <a:pt x="837" y="694"/>
                    </a:cubicBezTo>
                    <a:cubicBezTo>
                      <a:pt x="836" y="694"/>
                      <a:pt x="835" y="695"/>
                      <a:pt x="834" y="695"/>
                    </a:cubicBezTo>
                    <a:cubicBezTo>
                      <a:pt x="831" y="698"/>
                      <a:pt x="827" y="703"/>
                      <a:pt x="823" y="706"/>
                    </a:cubicBezTo>
                    <a:cubicBezTo>
                      <a:pt x="824" y="707"/>
                      <a:pt x="824" y="707"/>
                      <a:pt x="824" y="707"/>
                    </a:cubicBezTo>
                    <a:cubicBezTo>
                      <a:pt x="823" y="706"/>
                      <a:pt x="823" y="706"/>
                      <a:pt x="823" y="706"/>
                    </a:cubicBezTo>
                    <a:cubicBezTo>
                      <a:pt x="821" y="708"/>
                      <a:pt x="818" y="708"/>
                      <a:pt x="815" y="708"/>
                    </a:cubicBezTo>
                    <a:cubicBezTo>
                      <a:pt x="813" y="708"/>
                      <a:pt x="812" y="708"/>
                      <a:pt x="810" y="708"/>
                    </a:cubicBezTo>
                    <a:cubicBezTo>
                      <a:pt x="808" y="708"/>
                      <a:pt x="806" y="708"/>
                      <a:pt x="804" y="709"/>
                    </a:cubicBezTo>
                    <a:cubicBezTo>
                      <a:pt x="803" y="709"/>
                      <a:pt x="803" y="710"/>
                      <a:pt x="802" y="711"/>
                    </a:cubicBezTo>
                    <a:cubicBezTo>
                      <a:pt x="802" y="712"/>
                      <a:pt x="801" y="713"/>
                      <a:pt x="801" y="714"/>
                    </a:cubicBezTo>
                    <a:cubicBezTo>
                      <a:pt x="801" y="726"/>
                      <a:pt x="801" y="726"/>
                      <a:pt x="801" y="726"/>
                    </a:cubicBezTo>
                    <a:cubicBezTo>
                      <a:pt x="801" y="727"/>
                      <a:pt x="801" y="727"/>
                      <a:pt x="801" y="728"/>
                    </a:cubicBezTo>
                    <a:cubicBezTo>
                      <a:pt x="800" y="728"/>
                      <a:pt x="800" y="729"/>
                      <a:pt x="799" y="729"/>
                    </a:cubicBezTo>
                    <a:cubicBezTo>
                      <a:pt x="799" y="729"/>
                      <a:pt x="799" y="728"/>
                      <a:pt x="798" y="728"/>
                    </a:cubicBezTo>
                    <a:cubicBezTo>
                      <a:pt x="798" y="728"/>
                      <a:pt x="798" y="728"/>
                      <a:pt x="798" y="728"/>
                    </a:cubicBezTo>
                    <a:cubicBezTo>
                      <a:pt x="796" y="726"/>
                      <a:pt x="795" y="724"/>
                      <a:pt x="795" y="721"/>
                    </a:cubicBezTo>
                    <a:cubicBezTo>
                      <a:pt x="795" y="720"/>
                      <a:pt x="795" y="718"/>
                      <a:pt x="795" y="717"/>
                    </a:cubicBezTo>
                    <a:cubicBezTo>
                      <a:pt x="794" y="717"/>
                      <a:pt x="794" y="717"/>
                      <a:pt x="794" y="717"/>
                    </a:cubicBezTo>
                    <a:cubicBezTo>
                      <a:pt x="794" y="718"/>
                      <a:pt x="794" y="718"/>
                      <a:pt x="794" y="718"/>
                    </a:cubicBezTo>
                    <a:cubicBezTo>
                      <a:pt x="796" y="718"/>
                      <a:pt x="798" y="717"/>
                      <a:pt x="799" y="716"/>
                    </a:cubicBezTo>
                    <a:cubicBezTo>
                      <a:pt x="800" y="716"/>
                      <a:pt x="801" y="715"/>
                      <a:pt x="801" y="715"/>
                    </a:cubicBezTo>
                    <a:cubicBezTo>
                      <a:pt x="801" y="715"/>
                      <a:pt x="801" y="715"/>
                      <a:pt x="801" y="715"/>
                    </a:cubicBezTo>
                    <a:cubicBezTo>
                      <a:pt x="801" y="714"/>
                      <a:pt x="801" y="714"/>
                      <a:pt x="801" y="714"/>
                    </a:cubicBezTo>
                    <a:cubicBezTo>
                      <a:pt x="800" y="711"/>
                      <a:pt x="797" y="710"/>
                      <a:pt x="795" y="710"/>
                    </a:cubicBezTo>
                    <a:cubicBezTo>
                      <a:pt x="792" y="710"/>
                      <a:pt x="789" y="712"/>
                      <a:pt x="786" y="713"/>
                    </a:cubicBezTo>
                    <a:cubicBezTo>
                      <a:pt x="786" y="714"/>
                      <a:pt x="786" y="714"/>
                      <a:pt x="786" y="714"/>
                    </a:cubicBezTo>
                    <a:cubicBezTo>
                      <a:pt x="786" y="713"/>
                      <a:pt x="786" y="713"/>
                      <a:pt x="786" y="713"/>
                    </a:cubicBezTo>
                    <a:cubicBezTo>
                      <a:pt x="784" y="713"/>
                      <a:pt x="783" y="712"/>
                      <a:pt x="781" y="712"/>
                    </a:cubicBezTo>
                    <a:cubicBezTo>
                      <a:pt x="780" y="710"/>
                      <a:pt x="779" y="708"/>
                      <a:pt x="777" y="705"/>
                    </a:cubicBezTo>
                    <a:cubicBezTo>
                      <a:pt x="776" y="702"/>
                      <a:pt x="774" y="700"/>
                      <a:pt x="771" y="699"/>
                    </a:cubicBezTo>
                    <a:cubicBezTo>
                      <a:pt x="770" y="700"/>
                      <a:pt x="770" y="700"/>
                      <a:pt x="770" y="700"/>
                    </a:cubicBezTo>
                    <a:cubicBezTo>
                      <a:pt x="771" y="699"/>
                      <a:pt x="771" y="699"/>
                      <a:pt x="771" y="699"/>
                    </a:cubicBezTo>
                    <a:cubicBezTo>
                      <a:pt x="771" y="699"/>
                      <a:pt x="771" y="699"/>
                      <a:pt x="771" y="698"/>
                    </a:cubicBezTo>
                    <a:cubicBezTo>
                      <a:pt x="771" y="697"/>
                      <a:pt x="771" y="695"/>
                      <a:pt x="771" y="694"/>
                    </a:cubicBezTo>
                    <a:cubicBezTo>
                      <a:pt x="771" y="693"/>
                      <a:pt x="771" y="692"/>
                      <a:pt x="771" y="691"/>
                    </a:cubicBezTo>
                    <a:cubicBezTo>
                      <a:pt x="770" y="690"/>
                      <a:pt x="769" y="690"/>
                      <a:pt x="768" y="689"/>
                    </a:cubicBezTo>
                    <a:cubicBezTo>
                      <a:pt x="767" y="689"/>
                      <a:pt x="767" y="689"/>
                      <a:pt x="767" y="689"/>
                    </a:cubicBezTo>
                    <a:cubicBezTo>
                      <a:pt x="767" y="690"/>
                      <a:pt x="767" y="690"/>
                      <a:pt x="767" y="690"/>
                    </a:cubicBezTo>
                    <a:cubicBezTo>
                      <a:pt x="764" y="699"/>
                      <a:pt x="754" y="706"/>
                      <a:pt x="743" y="713"/>
                    </a:cubicBezTo>
                    <a:cubicBezTo>
                      <a:pt x="743" y="713"/>
                      <a:pt x="743" y="713"/>
                      <a:pt x="743" y="713"/>
                    </a:cubicBezTo>
                    <a:cubicBezTo>
                      <a:pt x="743" y="713"/>
                      <a:pt x="743" y="713"/>
                      <a:pt x="743" y="713"/>
                    </a:cubicBezTo>
                    <a:cubicBezTo>
                      <a:pt x="742" y="714"/>
                      <a:pt x="742" y="714"/>
                      <a:pt x="742" y="714"/>
                    </a:cubicBezTo>
                    <a:cubicBezTo>
                      <a:pt x="742" y="714"/>
                      <a:pt x="742" y="714"/>
                      <a:pt x="742" y="714"/>
                    </a:cubicBezTo>
                    <a:cubicBezTo>
                      <a:pt x="742" y="714"/>
                      <a:pt x="741" y="714"/>
                      <a:pt x="741" y="713"/>
                    </a:cubicBezTo>
                    <a:cubicBezTo>
                      <a:pt x="741" y="712"/>
                      <a:pt x="740" y="711"/>
                      <a:pt x="740" y="710"/>
                    </a:cubicBezTo>
                    <a:cubicBezTo>
                      <a:pt x="739" y="709"/>
                      <a:pt x="738" y="707"/>
                      <a:pt x="736" y="707"/>
                    </a:cubicBezTo>
                    <a:cubicBezTo>
                      <a:pt x="735" y="707"/>
                      <a:pt x="734" y="708"/>
                      <a:pt x="733" y="709"/>
                    </a:cubicBezTo>
                    <a:cubicBezTo>
                      <a:pt x="733" y="710"/>
                      <a:pt x="733" y="710"/>
                      <a:pt x="733" y="710"/>
                    </a:cubicBezTo>
                    <a:cubicBezTo>
                      <a:pt x="733" y="708"/>
                      <a:pt x="733" y="708"/>
                      <a:pt x="733" y="708"/>
                    </a:cubicBezTo>
                    <a:cubicBezTo>
                      <a:pt x="733" y="708"/>
                      <a:pt x="733" y="708"/>
                      <a:pt x="732" y="708"/>
                    </a:cubicBezTo>
                    <a:cubicBezTo>
                      <a:pt x="731" y="707"/>
                      <a:pt x="730" y="705"/>
                      <a:pt x="729" y="703"/>
                    </a:cubicBezTo>
                    <a:cubicBezTo>
                      <a:pt x="728" y="702"/>
                      <a:pt x="727" y="700"/>
                      <a:pt x="726" y="699"/>
                    </a:cubicBezTo>
                    <a:cubicBezTo>
                      <a:pt x="726" y="699"/>
                      <a:pt x="726" y="699"/>
                      <a:pt x="726" y="699"/>
                    </a:cubicBezTo>
                    <a:cubicBezTo>
                      <a:pt x="709" y="699"/>
                      <a:pt x="709" y="699"/>
                      <a:pt x="709" y="699"/>
                    </a:cubicBezTo>
                    <a:cubicBezTo>
                      <a:pt x="709" y="700"/>
                      <a:pt x="709" y="700"/>
                      <a:pt x="709" y="700"/>
                    </a:cubicBezTo>
                    <a:cubicBezTo>
                      <a:pt x="710" y="700"/>
                      <a:pt x="710" y="700"/>
                      <a:pt x="710" y="700"/>
                    </a:cubicBezTo>
                    <a:cubicBezTo>
                      <a:pt x="710" y="699"/>
                      <a:pt x="710" y="697"/>
                      <a:pt x="710" y="696"/>
                    </a:cubicBezTo>
                    <a:cubicBezTo>
                      <a:pt x="710" y="696"/>
                      <a:pt x="709" y="695"/>
                      <a:pt x="709" y="695"/>
                    </a:cubicBezTo>
                    <a:cubicBezTo>
                      <a:pt x="708" y="694"/>
                      <a:pt x="707" y="694"/>
                      <a:pt x="707" y="694"/>
                    </a:cubicBezTo>
                    <a:cubicBezTo>
                      <a:pt x="696" y="694"/>
                      <a:pt x="686" y="691"/>
                      <a:pt x="677" y="686"/>
                    </a:cubicBezTo>
                    <a:cubicBezTo>
                      <a:pt x="669" y="680"/>
                      <a:pt x="664" y="673"/>
                      <a:pt x="662" y="664"/>
                    </a:cubicBezTo>
                    <a:cubicBezTo>
                      <a:pt x="662" y="664"/>
                      <a:pt x="662" y="664"/>
                      <a:pt x="662" y="664"/>
                    </a:cubicBezTo>
                    <a:cubicBezTo>
                      <a:pt x="662" y="664"/>
                      <a:pt x="662" y="664"/>
                      <a:pt x="662" y="664"/>
                    </a:cubicBezTo>
                    <a:cubicBezTo>
                      <a:pt x="661" y="658"/>
                      <a:pt x="660" y="651"/>
                      <a:pt x="658" y="645"/>
                    </a:cubicBezTo>
                    <a:cubicBezTo>
                      <a:pt x="656" y="639"/>
                      <a:pt x="653" y="633"/>
                      <a:pt x="646" y="629"/>
                    </a:cubicBezTo>
                    <a:cubicBezTo>
                      <a:pt x="645" y="630"/>
                      <a:pt x="645" y="630"/>
                      <a:pt x="645" y="630"/>
                    </a:cubicBezTo>
                    <a:cubicBezTo>
                      <a:pt x="646" y="629"/>
                      <a:pt x="646" y="629"/>
                      <a:pt x="646" y="629"/>
                    </a:cubicBezTo>
                    <a:cubicBezTo>
                      <a:pt x="646" y="629"/>
                      <a:pt x="646" y="629"/>
                      <a:pt x="646" y="628"/>
                    </a:cubicBezTo>
                    <a:cubicBezTo>
                      <a:pt x="646" y="627"/>
                      <a:pt x="646" y="626"/>
                      <a:pt x="646" y="624"/>
                    </a:cubicBezTo>
                    <a:cubicBezTo>
                      <a:pt x="646" y="623"/>
                      <a:pt x="646" y="622"/>
                      <a:pt x="645" y="622"/>
                    </a:cubicBezTo>
                    <a:cubicBezTo>
                      <a:pt x="645" y="621"/>
                      <a:pt x="644" y="620"/>
                      <a:pt x="643" y="620"/>
                    </a:cubicBezTo>
                    <a:cubicBezTo>
                      <a:pt x="642" y="619"/>
                      <a:pt x="642" y="619"/>
                      <a:pt x="642" y="619"/>
                    </a:cubicBezTo>
                    <a:cubicBezTo>
                      <a:pt x="642" y="620"/>
                      <a:pt x="642" y="620"/>
                      <a:pt x="642" y="620"/>
                    </a:cubicBezTo>
                    <a:cubicBezTo>
                      <a:pt x="641" y="621"/>
                      <a:pt x="640" y="622"/>
                      <a:pt x="639" y="622"/>
                    </a:cubicBezTo>
                    <a:cubicBezTo>
                      <a:pt x="639" y="623"/>
                      <a:pt x="638" y="623"/>
                      <a:pt x="637" y="623"/>
                    </a:cubicBezTo>
                    <a:cubicBezTo>
                      <a:pt x="633" y="623"/>
                      <a:pt x="628" y="621"/>
                      <a:pt x="623" y="621"/>
                    </a:cubicBezTo>
                    <a:cubicBezTo>
                      <a:pt x="620" y="621"/>
                      <a:pt x="617" y="622"/>
                      <a:pt x="615" y="625"/>
                    </a:cubicBezTo>
                    <a:cubicBezTo>
                      <a:pt x="615" y="625"/>
                      <a:pt x="615" y="625"/>
                      <a:pt x="615" y="625"/>
                    </a:cubicBezTo>
                    <a:cubicBezTo>
                      <a:pt x="615" y="626"/>
                      <a:pt x="615" y="626"/>
                      <a:pt x="615" y="626"/>
                    </a:cubicBezTo>
                    <a:cubicBezTo>
                      <a:pt x="615" y="626"/>
                      <a:pt x="615" y="627"/>
                      <a:pt x="615" y="627"/>
                    </a:cubicBezTo>
                    <a:cubicBezTo>
                      <a:pt x="616" y="628"/>
                      <a:pt x="617" y="628"/>
                      <a:pt x="618" y="628"/>
                    </a:cubicBezTo>
                    <a:cubicBezTo>
                      <a:pt x="619" y="629"/>
                      <a:pt x="620" y="629"/>
                      <a:pt x="621" y="630"/>
                    </a:cubicBezTo>
                    <a:cubicBezTo>
                      <a:pt x="622" y="630"/>
                      <a:pt x="622" y="630"/>
                      <a:pt x="623" y="630"/>
                    </a:cubicBezTo>
                    <a:cubicBezTo>
                      <a:pt x="623" y="630"/>
                      <a:pt x="623" y="630"/>
                      <a:pt x="623" y="630"/>
                    </a:cubicBezTo>
                    <a:cubicBezTo>
                      <a:pt x="623" y="630"/>
                      <a:pt x="623" y="630"/>
                      <a:pt x="623" y="630"/>
                    </a:cubicBezTo>
                    <a:cubicBezTo>
                      <a:pt x="623" y="630"/>
                      <a:pt x="623" y="630"/>
                      <a:pt x="623" y="630"/>
                    </a:cubicBezTo>
                    <a:cubicBezTo>
                      <a:pt x="623" y="630"/>
                      <a:pt x="623" y="630"/>
                      <a:pt x="623" y="630"/>
                    </a:cubicBezTo>
                    <a:cubicBezTo>
                      <a:pt x="623" y="630"/>
                      <a:pt x="623" y="630"/>
                      <a:pt x="623" y="630"/>
                    </a:cubicBezTo>
                    <a:cubicBezTo>
                      <a:pt x="623" y="630"/>
                      <a:pt x="623" y="630"/>
                      <a:pt x="623" y="630"/>
                    </a:cubicBezTo>
                    <a:cubicBezTo>
                      <a:pt x="624" y="630"/>
                      <a:pt x="624" y="630"/>
                      <a:pt x="624" y="630"/>
                    </a:cubicBezTo>
                    <a:cubicBezTo>
                      <a:pt x="623" y="630"/>
                      <a:pt x="623" y="630"/>
                      <a:pt x="623" y="630"/>
                    </a:cubicBezTo>
                    <a:cubicBezTo>
                      <a:pt x="618" y="636"/>
                      <a:pt x="611" y="639"/>
                      <a:pt x="605" y="639"/>
                    </a:cubicBezTo>
                    <a:cubicBezTo>
                      <a:pt x="602" y="639"/>
                      <a:pt x="598" y="638"/>
                      <a:pt x="596" y="636"/>
                    </a:cubicBezTo>
                    <a:cubicBezTo>
                      <a:pt x="593" y="634"/>
                      <a:pt x="591" y="631"/>
                      <a:pt x="590" y="628"/>
                    </a:cubicBezTo>
                    <a:cubicBezTo>
                      <a:pt x="590" y="628"/>
                      <a:pt x="590" y="628"/>
                      <a:pt x="590" y="628"/>
                    </a:cubicBezTo>
                    <a:cubicBezTo>
                      <a:pt x="590" y="628"/>
                      <a:pt x="590" y="628"/>
                      <a:pt x="590" y="628"/>
                    </a:cubicBezTo>
                    <a:cubicBezTo>
                      <a:pt x="590" y="627"/>
                      <a:pt x="590" y="626"/>
                      <a:pt x="590" y="626"/>
                    </a:cubicBezTo>
                    <a:cubicBezTo>
                      <a:pt x="590" y="625"/>
                      <a:pt x="590" y="624"/>
                      <a:pt x="591" y="624"/>
                    </a:cubicBezTo>
                    <a:cubicBezTo>
                      <a:pt x="592" y="623"/>
                      <a:pt x="594" y="622"/>
                      <a:pt x="596" y="621"/>
                    </a:cubicBezTo>
                    <a:cubicBezTo>
                      <a:pt x="599" y="621"/>
                      <a:pt x="601" y="620"/>
                      <a:pt x="603" y="619"/>
                    </a:cubicBezTo>
                    <a:cubicBezTo>
                      <a:pt x="606" y="618"/>
                      <a:pt x="606" y="618"/>
                      <a:pt x="606" y="618"/>
                    </a:cubicBezTo>
                    <a:cubicBezTo>
                      <a:pt x="603" y="617"/>
                      <a:pt x="603" y="617"/>
                      <a:pt x="603" y="617"/>
                    </a:cubicBezTo>
                    <a:cubicBezTo>
                      <a:pt x="601" y="617"/>
                      <a:pt x="600" y="616"/>
                      <a:pt x="599" y="615"/>
                    </a:cubicBezTo>
                    <a:cubicBezTo>
                      <a:pt x="598" y="614"/>
                      <a:pt x="598" y="614"/>
                      <a:pt x="598" y="613"/>
                    </a:cubicBezTo>
                    <a:cubicBezTo>
                      <a:pt x="598" y="611"/>
                      <a:pt x="600" y="608"/>
                      <a:pt x="602" y="605"/>
                    </a:cubicBezTo>
                    <a:cubicBezTo>
                      <a:pt x="604" y="603"/>
                      <a:pt x="607" y="600"/>
                      <a:pt x="609" y="597"/>
                    </a:cubicBezTo>
                    <a:cubicBezTo>
                      <a:pt x="609" y="597"/>
                      <a:pt x="609" y="597"/>
                      <a:pt x="609" y="597"/>
                    </a:cubicBezTo>
                    <a:cubicBezTo>
                      <a:pt x="609" y="597"/>
                      <a:pt x="609" y="597"/>
                      <a:pt x="609" y="597"/>
                    </a:cubicBezTo>
                    <a:cubicBezTo>
                      <a:pt x="609" y="595"/>
                      <a:pt x="608" y="594"/>
                      <a:pt x="607" y="593"/>
                    </a:cubicBezTo>
                    <a:cubicBezTo>
                      <a:pt x="607" y="592"/>
                      <a:pt x="606" y="591"/>
                      <a:pt x="606" y="591"/>
                    </a:cubicBezTo>
                    <a:cubicBezTo>
                      <a:pt x="605" y="592"/>
                      <a:pt x="605" y="592"/>
                      <a:pt x="605" y="592"/>
                    </a:cubicBezTo>
                    <a:cubicBezTo>
                      <a:pt x="606" y="593"/>
                      <a:pt x="606" y="593"/>
                      <a:pt x="606" y="593"/>
                    </a:cubicBezTo>
                    <a:cubicBezTo>
                      <a:pt x="608" y="589"/>
                      <a:pt x="612" y="584"/>
                      <a:pt x="615" y="580"/>
                    </a:cubicBezTo>
                    <a:cubicBezTo>
                      <a:pt x="618" y="575"/>
                      <a:pt x="621" y="570"/>
                      <a:pt x="621" y="566"/>
                    </a:cubicBezTo>
                    <a:cubicBezTo>
                      <a:pt x="621" y="565"/>
                      <a:pt x="620" y="564"/>
                      <a:pt x="620" y="562"/>
                    </a:cubicBezTo>
                    <a:cubicBezTo>
                      <a:pt x="619" y="561"/>
                      <a:pt x="618" y="560"/>
                      <a:pt x="616" y="560"/>
                    </a:cubicBezTo>
                    <a:cubicBezTo>
                      <a:pt x="616" y="561"/>
                      <a:pt x="616" y="561"/>
                      <a:pt x="616" y="561"/>
                    </a:cubicBezTo>
                    <a:cubicBezTo>
                      <a:pt x="617" y="560"/>
                      <a:pt x="617" y="560"/>
                      <a:pt x="617" y="560"/>
                    </a:cubicBezTo>
                    <a:cubicBezTo>
                      <a:pt x="616" y="560"/>
                      <a:pt x="616" y="559"/>
                      <a:pt x="615" y="559"/>
                    </a:cubicBezTo>
                    <a:cubicBezTo>
                      <a:pt x="614" y="559"/>
                      <a:pt x="614" y="560"/>
                      <a:pt x="613" y="560"/>
                    </a:cubicBezTo>
                    <a:cubicBezTo>
                      <a:pt x="613" y="561"/>
                      <a:pt x="612" y="562"/>
                      <a:pt x="611" y="563"/>
                    </a:cubicBezTo>
                    <a:cubicBezTo>
                      <a:pt x="610" y="565"/>
                      <a:pt x="609" y="568"/>
                      <a:pt x="608" y="570"/>
                    </a:cubicBezTo>
                    <a:cubicBezTo>
                      <a:pt x="606" y="572"/>
                      <a:pt x="604" y="573"/>
                      <a:pt x="602" y="574"/>
                    </a:cubicBezTo>
                    <a:cubicBezTo>
                      <a:pt x="603" y="575"/>
                      <a:pt x="603" y="575"/>
                      <a:pt x="603" y="575"/>
                    </a:cubicBezTo>
                    <a:cubicBezTo>
                      <a:pt x="603" y="574"/>
                      <a:pt x="603" y="574"/>
                      <a:pt x="603" y="574"/>
                    </a:cubicBezTo>
                    <a:cubicBezTo>
                      <a:pt x="603" y="574"/>
                      <a:pt x="603" y="574"/>
                      <a:pt x="601" y="573"/>
                    </a:cubicBezTo>
                    <a:cubicBezTo>
                      <a:pt x="600" y="572"/>
                      <a:pt x="599" y="572"/>
                      <a:pt x="597" y="572"/>
                    </a:cubicBezTo>
                    <a:cubicBezTo>
                      <a:pt x="597" y="572"/>
                      <a:pt x="597" y="572"/>
                      <a:pt x="597" y="572"/>
                    </a:cubicBezTo>
                    <a:cubicBezTo>
                      <a:pt x="596" y="572"/>
                      <a:pt x="596" y="572"/>
                      <a:pt x="596" y="572"/>
                    </a:cubicBezTo>
                    <a:cubicBezTo>
                      <a:pt x="595" y="573"/>
                      <a:pt x="594" y="574"/>
                      <a:pt x="593" y="576"/>
                    </a:cubicBezTo>
                    <a:cubicBezTo>
                      <a:pt x="591" y="578"/>
                      <a:pt x="591" y="580"/>
                      <a:pt x="591" y="582"/>
                    </a:cubicBezTo>
                    <a:cubicBezTo>
                      <a:pt x="592" y="582"/>
                      <a:pt x="592" y="582"/>
                      <a:pt x="592" y="582"/>
                    </a:cubicBezTo>
                    <a:cubicBezTo>
                      <a:pt x="592" y="581"/>
                      <a:pt x="592" y="581"/>
                      <a:pt x="592" y="581"/>
                    </a:cubicBezTo>
                    <a:cubicBezTo>
                      <a:pt x="588" y="581"/>
                      <a:pt x="586" y="582"/>
                      <a:pt x="584" y="584"/>
                    </a:cubicBezTo>
                    <a:cubicBezTo>
                      <a:pt x="581" y="587"/>
                      <a:pt x="579" y="591"/>
                      <a:pt x="577" y="595"/>
                    </a:cubicBezTo>
                    <a:cubicBezTo>
                      <a:pt x="576" y="598"/>
                      <a:pt x="574" y="601"/>
                      <a:pt x="570" y="603"/>
                    </a:cubicBezTo>
                    <a:cubicBezTo>
                      <a:pt x="571" y="604"/>
                      <a:pt x="571" y="604"/>
                      <a:pt x="571" y="604"/>
                    </a:cubicBezTo>
                    <a:cubicBezTo>
                      <a:pt x="571" y="603"/>
                      <a:pt x="571" y="603"/>
                      <a:pt x="571" y="603"/>
                    </a:cubicBezTo>
                    <a:cubicBezTo>
                      <a:pt x="560" y="603"/>
                      <a:pt x="560" y="603"/>
                      <a:pt x="560" y="603"/>
                    </a:cubicBezTo>
                    <a:cubicBezTo>
                      <a:pt x="560" y="604"/>
                      <a:pt x="560" y="604"/>
                      <a:pt x="560" y="604"/>
                    </a:cubicBezTo>
                    <a:cubicBezTo>
                      <a:pt x="561" y="604"/>
                      <a:pt x="561" y="604"/>
                      <a:pt x="561" y="604"/>
                    </a:cubicBezTo>
                    <a:cubicBezTo>
                      <a:pt x="561" y="598"/>
                      <a:pt x="560" y="592"/>
                      <a:pt x="558" y="586"/>
                    </a:cubicBezTo>
                    <a:cubicBezTo>
                      <a:pt x="556" y="581"/>
                      <a:pt x="551" y="577"/>
                      <a:pt x="544" y="574"/>
                    </a:cubicBezTo>
                    <a:cubicBezTo>
                      <a:pt x="544" y="575"/>
                      <a:pt x="544" y="575"/>
                      <a:pt x="544" y="575"/>
                    </a:cubicBezTo>
                    <a:cubicBezTo>
                      <a:pt x="545" y="575"/>
                      <a:pt x="545" y="575"/>
                      <a:pt x="545" y="575"/>
                    </a:cubicBezTo>
                    <a:cubicBezTo>
                      <a:pt x="545" y="574"/>
                      <a:pt x="545" y="573"/>
                      <a:pt x="545" y="572"/>
                    </a:cubicBezTo>
                    <a:cubicBezTo>
                      <a:pt x="546" y="571"/>
                      <a:pt x="546" y="570"/>
                      <a:pt x="547" y="569"/>
                    </a:cubicBezTo>
                    <a:cubicBezTo>
                      <a:pt x="548" y="568"/>
                      <a:pt x="548" y="568"/>
                      <a:pt x="548" y="568"/>
                    </a:cubicBezTo>
                    <a:cubicBezTo>
                      <a:pt x="548" y="567"/>
                      <a:pt x="548" y="567"/>
                      <a:pt x="548" y="567"/>
                    </a:cubicBezTo>
                    <a:cubicBezTo>
                      <a:pt x="546" y="565"/>
                      <a:pt x="544" y="563"/>
                      <a:pt x="541" y="563"/>
                    </a:cubicBezTo>
                    <a:cubicBezTo>
                      <a:pt x="539" y="562"/>
                      <a:pt x="536" y="562"/>
                      <a:pt x="533" y="562"/>
                    </a:cubicBezTo>
                    <a:cubicBezTo>
                      <a:pt x="533" y="563"/>
                      <a:pt x="533" y="563"/>
                      <a:pt x="533" y="563"/>
                    </a:cubicBezTo>
                    <a:cubicBezTo>
                      <a:pt x="534" y="563"/>
                      <a:pt x="534" y="563"/>
                      <a:pt x="534" y="563"/>
                    </a:cubicBezTo>
                    <a:cubicBezTo>
                      <a:pt x="533" y="557"/>
                      <a:pt x="531" y="550"/>
                      <a:pt x="527" y="544"/>
                    </a:cubicBezTo>
                    <a:cubicBezTo>
                      <a:pt x="523" y="539"/>
                      <a:pt x="518" y="535"/>
                      <a:pt x="510" y="535"/>
                    </a:cubicBezTo>
                    <a:cubicBezTo>
                      <a:pt x="508" y="535"/>
                      <a:pt x="506" y="535"/>
                      <a:pt x="504" y="536"/>
                    </a:cubicBezTo>
                    <a:cubicBezTo>
                      <a:pt x="504" y="537"/>
                      <a:pt x="504" y="537"/>
                      <a:pt x="504" y="537"/>
                    </a:cubicBezTo>
                    <a:cubicBezTo>
                      <a:pt x="505" y="537"/>
                      <a:pt x="505" y="537"/>
                      <a:pt x="505" y="537"/>
                    </a:cubicBezTo>
                    <a:cubicBezTo>
                      <a:pt x="505" y="536"/>
                      <a:pt x="505" y="534"/>
                      <a:pt x="505" y="533"/>
                    </a:cubicBezTo>
                    <a:cubicBezTo>
                      <a:pt x="504" y="533"/>
                      <a:pt x="504" y="532"/>
                      <a:pt x="503" y="532"/>
                    </a:cubicBezTo>
                    <a:cubicBezTo>
                      <a:pt x="503" y="531"/>
                      <a:pt x="502" y="531"/>
                      <a:pt x="501" y="531"/>
                    </a:cubicBezTo>
                    <a:cubicBezTo>
                      <a:pt x="491" y="531"/>
                      <a:pt x="480" y="531"/>
                      <a:pt x="470" y="522"/>
                    </a:cubicBezTo>
                    <a:cubicBezTo>
                      <a:pt x="469" y="521"/>
                      <a:pt x="468" y="521"/>
                      <a:pt x="468" y="521"/>
                    </a:cubicBezTo>
                    <a:cubicBezTo>
                      <a:pt x="466" y="521"/>
                      <a:pt x="463" y="522"/>
                      <a:pt x="460" y="523"/>
                    </a:cubicBezTo>
                    <a:cubicBezTo>
                      <a:pt x="457" y="523"/>
                      <a:pt x="454" y="524"/>
                      <a:pt x="452" y="524"/>
                    </a:cubicBezTo>
                    <a:cubicBezTo>
                      <a:pt x="450" y="524"/>
                      <a:pt x="449" y="524"/>
                      <a:pt x="448" y="524"/>
                    </a:cubicBezTo>
                    <a:cubicBezTo>
                      <a:pt x="448" y="524"/>
                      <a:pt x="448" y="524"/>
                      <a:pt x="448" y="524"/>
                    </a:cubicBezTo>
                    <a:cubicBezTo>
                      <a:pt x="448" y="524"/>
                      <a:pt x="448" y="524"/>
                      <a:pt x="448" y="524"/>
                    </a:cubicBezTo>
                    <a:cubicBezTo>
                      <a:pt x="447" y="523"/>
                      <a:pt x="447" y="523"/>
                      <a:pt x="447" y="523"/>
                    </a:cubicBezTo>
                    <a:cubicBezTo>
                      <a:pt x="447" y="523"/>
                      <a:pt x="446" y="522"/>
                      <a:pt x="446" y="521"/>
                    </a:cubicBezTo>
                    <a:cubicBezTo>
                      <a:pt x="445" y="520"/>
                      <a:pt x="445" y="520"/>
                      <a:pt x="445" y="520"/>
                    </a:cubicBezTo>
                    <a:cubicBezTo>
                      <a:pt x="444" y="519"/>
                      <a:pt x="443" y="519"/>
                      <a:pt x="443" y="519"/>
                    </a:cubicBezTo>
                    <a:cubicBezTo>
                      <a:pt x="429" y="519"/>
                      <a:pt x="413" y="521"/>
                      <a:pt x="402" y="526"/>
                    </a:cubicBezTo>
                    <a:cubicBezTo>
                      <a:pt x="386" y="533"/>
                      <a:pt x="368" y="543"/>
                      <a:pt x="347" y="543"/>
                    </a:cubicBezTo>
                    <a:cubicBezTo>
                      <a:pt x="346" y="543"/>
                      <a:pt x="345" y="543"/>
                      <a:pt x="345" y="544"/>
                    </a:cubicBezTo>
                    <a:cubicBezTo>
                      <a:pt x="344" y="544"/>
                      <a:pt x="344" y="545"/>
                      <a:pt x="343" y="546"/>
                    </a:cubicBezTo>
                    <a:cubicBezTo>
                      <a:pt x="343" y="548"/>
                      <a:pt x="342" y="549"/>
                      <a:pt x="341" y="551"/>
                    </a:cubicBezTo>
                    <a:cubicBezTo>
                      <a:pt x="341" y="552"/>
                      <a:pt x="340" y="552"/>
                      <a:pt x="339" y="552"/>
                    </a:cubicBezTo>
                    <a:cubicBezTo>
                      <a:pt x="328" y="552"/>
                      <a:pt x="322" y="555"/>
                      <a:pt x="314" y="557"/>
                    </a:cubicBezTo>
                    <a:cubicBezTo>
                      <a:pt x="314" y="557"/>
                      <a:pt x="314" y="557"/>
                      <a:pt x="314" y="557"/>
                    </a:cubicBezTo>
                    <a:cubicBezTo>
                      <a:pt x="314" y="557"/>
                      <a:pt x="314" y="557"/>
                      <a:pt x="314" y="557"/>
                    </a:cubicBezTo>
                    <a:cubicBezTo>
                      <a:pt x="308" y="560"/>
                      <a:pt x="306" y="565"/>
                      <a:pt x="303" y="570"/>
                    </a:cubicBezTo>
                    <a:cubicBezTo>
                      <a:pt x="301" y="575"/>
                      <a:pt x="299" y="579"/>
                      <a:pt x="295" y="581"/>
                    </a:cubicBezTo>
                    <a:cubicBezTo>
                      <a:pt x="296" y="582"/>
                      <a:pt x="296" y="582"/>
                      <a:pt x="296" y="582"/>
                    </a:cubicBezTo>
                    <a:cubicBezTo>
                      <a:pt x="295" y="581"/>
                      <a:pt x="295" y="581"/>
                      <a:pt x="295" y="581"/>
                    </a:cubicBezTo>
                    <a:cubicBezTo>
                      <a:pt x="286" y="587"/>
                      <a:pt x="276" y="588"/>
                      <a:pt x="265" y="588"/>
                    </a:cubicBezTo>
                    <a:cubicBezTo>
                      <a:pt x="253" y="588"/>
                      <a:pt x="240" y="586"/>
                      <a:pt x="227" y="586"/>
                    </a:cubicBezTo>
                    <a:cubicBezTo>
                      <a:pt x="224" y="586"/>
                      <a:pt x="220" y="587"/>
                      <a:pt x="217" y="589"/>
                    </a:cubicBezTo>
                    <a:cubicBezTo>
                      <a:pt x="214" y="590"/>
                      <a:pt x="211" y="592"/>
                      <a:pt x="210" y="594"/>
                    </a:cubicBezTo>
                    <a:cubicBezTo>
                      <a:pt x="210" y="594"/>
                      <a:pt x="210" y="594"/>
                      <a:pt x="210" y="594"/>
                    </a:cubicBezTo>
                    <a:cubicBezTo>
                      <a:pt x="210" y="594"/>
                      <a:pt x="210" y="594"/>
                      <a:pt x="210" y="594"/>
                    </a:cubicBezTo>
                    <a:cubicBezTo>
                      <a:pt x="206" y="601"/>
                      <a:pt x="200" y="605"/>
                      <a:pt x="194" y="609"/>
                    </a:cubicBezTo>
                    <a:cubicBezTo>
                      <a:pt x="187" y="613"/>
                      <a:pt x="181" y="616"/>
                      <a:pt x="175" y="622"/>
                    </a:cubicBezTo>
                    <a:cubicBezTo>
                      <a:pt x="176" y="623"/>
                      <a:pt x="176" y="623"/>
                      <a:pt x="176" y="623"/>
                    </a:cubicBezTo>
                    <a:cubicBezTo>
                      <a:pt x="175" y="622"/>
                      <a:pt x="175" y="622"/>
                      <a:pt x="175" y="622"/>
                    </a:cubicBezTo>
                    <a:cubicBezTo>
                      <a:pt x="174" y="623"/>
                      <a:pt x="172" y="624"/>
                      <a:pt x="170" y="624"/>
                    </a:cubicBezTo>
                    <a:cubicBezTo>
                      <a:pt x="166" y="624"/>
                      <a:pt x="162" y="623"/>
                      <a:pt x="157" y="623"/>
                    </a:cubicBezTo>
                    <a:cubicBezTo>
                      <a:pt x="154" y="623"/>
                      <a:pt x="151" y="623"/>
                      <a:pt x="149" y="625"/>
                    </a:cubicBezTo>
                    <a:cubicBezTo>
                      <a:pt x="149" y="626"/>
                      <a:pt x="149" y="626"/>
                      <a:pt x="149" y="626"/>
                    </a:cubicBezTo>
                    <a:cubicBezTo>
                      <a:pt x="149" y="624"/>
                      <a:pt x="149" y="624"/>
                      <a:pt x="149" y="624"/>
                    </a:cubicBezTo>
                    <a:cubicBezTo>
                      <a:pt x="147" y="625"/>
                      <a:pt x="145" y="625"/>
                      <a:pt x="143" y="625"/>
                    </a:cubicBezTo>
                    <a:cubicBezTo>
                      <a:pt x="137" y="625"/>
                      <a:pt x="131" y="622"/>
                      <a:pt x="124" y="619"/>
                    </a:cubicBezTo>
                    <a:cubicBezTo>
                      <a:pt x="118" y="615"/>
                      <a:pt x="111" y="611"/>
                      <a:pt x="104" y="610"/>
                    </a:cubicBezTo>
                    <a:cubicBezTo>
                      <a:pt x="104" y="611"/>
                      <a:pt x="104" y="611"/>
                      <a:pt x="104" y="611"/>
                    </a:cubicBezTo>
                    <a:cubicBezTo>
                      <a:pt x="104" y="610"/>
                      <a:pt x="104" y="610"/>
                      <a:pt x="104" y="610"/>
                    </a:cubicBezTo>
                    <a:cubicBezTo>
                      <a:pt x="101" y="609"/>
                      <a:pt x="99" y="606"/>
                      <a:pt x="98" y="603"/>
                    </a:cubicBezTo>
                    <a:cubicBezTo>
                      <a:pt x="97" y="600"/>
                      <a:pt x="97" y="596"/>
                      <a:pt x="97" y="592"/>
                    </a:cubicBezTo>
                    <a:cubicBezTo>
                      <a:pt x="96" y="592"/>
                      <a:pt x="96" y="592"/>
                      <a:pt x="96" y="592"/>
                    </a:cubicBezTo>
                    <a:cubicBezTo>
                      <a:pt x="97" y="593"/>
                      <a:pt x="97" y="593"/>
                      <a:pt x="97" y="593"/>
                    </a:cubicBezTo>
                    <a:cubicBezTo>
                      <a:pt x="98" y="592"/>
                      <a:pt x="101" y="591"/>
                      <a:pt x="103" y="589"/>
                    </a:cubicBezTo>
                    <a:cubicBezTo>
                      <a:pt x="104" y="589"/>
                      <a:pt x="105" y="588"/>
                      <a:pt x="106" y="588"/>
                    </a:cubicBezTo>
                    <a:cubicBezTo>
                      <a:pt x="107" y="587"/>
                      <a:pt x="107" y="587"/>
                      <a:pt x="107" y="586"/>
                    </a:cubicBezTo>
                    <a:cubicBezTo>
                      <a:pt x="108" y="586"/>
                      <a:pt x="108" y="585"/>
                      <a:pt x="108" y="585"/>
                    </a:cubicBezTo>
                    <a:cubicBezTo>
                      <a:pt x="108" y="584"/>
                      <a:pt x="108" y="584"/>
                      <a:pt x="108" y="584"/>
                    </a:cubicBezTo>
                    <a:cubicBezTo>
                      <a:pt x="107" y="584"/>
                      <a:pt x="107" y="584"/>
                      <a:pt x="107" y="584"/>
                    </a:cubicBezTo>
                    <a:cubicBezTo>
                      <a:pt x="106" y="583"/>
                      <a:pt x="104" y="581"/>
                      <a:pt x="103" y="579"/>
                    </a:cubicBezTo>
                    <a:cubicBezTo>
                      <a:pt x="102" y="578"/>
                      <a:pt x="101" y="577"/>
                      <a:pt x="101" y="577"/>
                    </a:cubicBezTo>
                    <a:cubicBezTo>
                      <a:pt x="100" y="576"/>
                      <a:pt x="100" y="575"/>
                      <a:pt x="100" y="575"/>
                    </a:cubicBezTo>
                    <a:cubicBezTo>
                      <a:pt x="99" y="575"/>
                      <a:pt x="99" y="575"/>
                      <a:pt x="99" y="575"/>
                    </a:cubicBezTo>
                    <a:cubicBezTo>
                      <a:pt x="100" y="576"/>
                      <a:pt x="100" y="576"/>
                      <a:pt x="100" y="576"/>
                    </a:cubicBezTo>
                    <a:cubicBezTo>
                      <a:pt x="102" y="571"/>
                      <a:pt x="103" y="567"/>
                      <a:pt x="103" y="563"/>
                    </a:cubicBezTo>
                    <a:cubicBezTo>
                      <a:pt x="103" y="555"/>
                      <a:pt x="99" y="547"/>
                      <a:pt x="94" y="540"/>
                    </a:cubicBezTo>
                    <a:cubicBezTo>
                      <a:pt x="90" y="533"/>
                      <a:pt x="84" y="526"/>
                      <a:pt x="81" y="520"/>
                    </a:cubicBezTo>
                    <a:cubicBezTo>
                      <a:pt x="81" y="519"/>
                      <a:pt x="81" y="519"/>
                      <a:pt x="81" y="519"/>
                    </a:cubicBezTo>
                    <a:cubicBezTo>
                      <a:pt x="81" y="519"/>
                      <a:pt x="81" y="519"/>
                      <a:pt x="81" y="519"/>
                    </a:cubicBezTo>
                    <a:cubicBezTo>
                      <a:pt x="78" y="516"/>
                      <a:pt x="78" y="512"/>
                      <a:pt x="77" y="508"/>
                    </a:cubicBezTo>
                    <a:cubicBezTo>
                      <a:pt x="77" y="504"/>
                      <a:pt x="77" y="500"/>
                      <a:pt x="76" y="496"/>
                    </a:cubicBezTo>
                    <a:cubicBezTo>
                      <a:pt x="76" y="496"/>
                      <a:pt x="76" y="496"/>
                      <a:pt x="76" y="496"/>
                    </a:cubicBezTo>
                    <a:cubicBezTo>
                      <a:pt x="76" y="495"/>
                      <a:pt x="76" y="495"/>
                      <a:pt x="76" y="495"/>
                    </a:cubicBezTo>
                    <a:cubicBezTo>
                      <a:pt x="72" y="489"/>
                      <a:pt x="66" y="484"/>
                      <a:pt x="61" y="480"/>
                    </a:cubicBezTo>
                    <a:cubicBezTo>
                      <a:pt x="56" y="475"/>
                      <a:pt x="52" y="470"/>
                      <a:pt x="49" y="464"/>
                    </a:cubicBezTo>
                    <a:cubicBezTo>
                      <a:pt x="49" y="464"/>
                      <a:pt x="49" y="464"/>
                      <a:pt x="49" y="464"/>
                    </a:cubicBezTo>
                    <a:cubicBezTo>
                      <a:pt x="49" y="464"/>
                      <a:pt x="49" y="464"/>
                      <a:pt x="49" y="464"/>
                    </a:cubicBezTo>
                    <a:cubicBezTo>
                      <a:pt x="41" y="448"/>
                      <a:pt x="33" y="433"/>
                      <a:pt x="19" y="421"/>
                    </a:cubicBezTo>
                    <a:cubicBezTo>
                      <a:pt x="19" y="421"/>
                      <a:pt x="19" y="421"/>
                      <a:pt x="19" y="421"/>
                    </a:cubicBezTo>
                    <a:cubicBezTo>
                      <a:pt x="11" y="421"/>
                      <a:pt x="11" y="421"/>
                      <a:pt x="11" y="421"/>
                    </a:cubicBezTo>
                    <a:cubicBezTo>
                      <a:pt x="11" y="422"/>
                      <a:pt x="11" y="422"/>
                      <a:pt x="11" y="422"/>
                    </a:cubicBezTo>
                    <a:cubicBezTo>
                      <a:pt x="12" y="421"/>
                      <a:pt x="12" y="421"/>
                      <a:pt x="12" y="421"/>
                    </a:cubicBezTo>
                    <a:cubicBezTo>
                      <a:pt x="9" y="414"/>
                      <a:pt x="4" y="407"/>
                      <a:pt x="4" y="400"/>
                    </a:cubicBezTo>
                    <a:cubicBezTo>
                      <a:pt x="4" y="395"/>
                      <a:pt x="3" y="391"/>
                      <a:pt x="3" y="388"/>
                    </a:cubicBezTo>
                    <a:cubicBezTo>
                      <a:pt x="3" y="386"/>
                      <a:pt x="3" y="384"/>
                      <a:pt x="4" y="381"/>
                    </a:cubicBezTo>
                    <a:cubicBezTo>
                      <a:pt x="3" y="381"/>
                      <a:pt x="3" y="381"/>
                      <a:pt x="3" y="381"/>
                    </a:cubicBezTo>
                    <a:cubicBezTo>
                      <a:pt x="4" y="381"/>
                      <a:pt x="4" y="381"/>
                      <a:pt x="4" y="381"/>
                    </a:cubicBezTo>
                    <a:cubicBezTo>
                      <a:pt x="4" y="381"/>
                      <a:pt x="5" y="380"/>
                      <a:pt x="6" y="380"/>
                    </a:cubicBezTo>
                    <a:cubicBezTo>
                      <a:pt x="7" y="379"/>
                      <a:pt x="9" y="379"/>
                      <a:pt x="11" y="379"/>
                    </a:cubicBezTo>
                    <a:cubicBezTo>
                      <a:pt x="12" y="378"/>
                      <a:pt x="12" y="378"/>
                      <a:pt x="13" y="378"/>
                    </a:cubicBezTo>
                    <a:cubicBezTo>
                      <a:pt x="14" y="377"/>
                      <a:pt x="14" y="377"/>
                      <a:pt x="14" y="377"/>
                    </a:cubicBezTo>
                    <a:cubicBezTo>
                      <a:pt x="14" y="377"/>
                      <a:pt x="15" y="377"/>
                      <a:pt x="15" y="376"/>
                    </a:cubicBezTo>
                    <a:cubicBezTo>
                      <a:pt x="15" y="376"/>
                      <a:pt x="15" y="376"/>
                      <a:pt x="15" y="376"/>
                    </a:cubicBezTo>
                    <a:cubicBezTo>
                      <a:pt x="14" y="376"/>
                      <a:pt x="14" y="376"/>
                      <a:pt x="14" y="376"/>
                    </a:cubicBezTo>
                    <a:cubicBezTo>
                      <a:pt x="12" y="371"/>
                      <a:pt x="10" y="366"/>
                      <a:pt x="10" y="361"/>
                    </a:cubicBezTo>
                    <a:cubicBezTo>
                      <a:pt x="10" y="357"/>
                      <a:pt x="12" y="353"/>
                      <a:pt x="17" y="351"/>
                    </a:cubicBezTo>
                    <a:cubicBezTo>
                      <a:pt x="19" y="350"/>
                      <a:pt x="19" y="350"/>
                      <a:pt x="19" y="350"/>
                    </a:cubicBezTo>
                    <a:cubicBezTo>
                      <a:pt x="17" y="349"/>
                      <a:pt x="17" y="349"/>
                      <a:pt x="17" y="349"/>
                    </a:cubicBezTo>
                    <a:cubicBezTo>
                      <a:pt x="16" y="348"/>
                      <a:pt x="15" y="348"/>
                      <a:pt x="15" y="347"/>
                    </a:cubicBezTo>
                    <a:cubicBezTo>
                      <a:pt x="14" y="347"/>
                      <a:pt x="14" y="346"/>
                      <a:pt x="14" y="346"/>
                    </a:cubicBezTo>
                    <a:cubicBezTo>
                      <a:pt x="14" y="346"/>
                      <a:pt x="15" y="345"/>
                      <a:pt x="16" y="344"/>
                    </a:cubicBezTo>
                    <a:cubicBezTo>
                      <a:pt x="16" y="342"/>
                      <a:pt x="18" y="341"/>
                      <a:pt x="18" y="339"/>
                    </a:cubicBezTo>
                    <a:cubicBezTo>
                      <a:pt x="18" y="339"/>
                      <a:pt x="17" y="338"/>
                      <a:pt x="17" y="337"/>
                    </a:cubicBezTo>
                    <a:cubicBezTo>
                      <a:pt x="17" y="337"/>
                      <a:pt x="17" y="337"/>
                      <a:pt x="17" y="337"/>
                    </a:cubicBezTo>
                    <a:cubicBezTo>
                      <a:pt x="17" y="337"/>
                      <a:pt x="17" y="337"/>
                      <a:pt x="17" y="337"/>
                    </a:cubicBezTo>
                    <a:cubicBezTo>
                      <a:pt x="15" y="336"/>
                      <a:pt x="13" y="335"/>
                      <a:pt x="11" y="334"/>
                    </a:cubicBezTo>
                    <a:cubicBezTo>
                      <a:pt x="10" y="334"/>
                      <a:pt x="10" y="334"/>
                      <a:pt x="9" y="333"/>
                    </a:cubicBezTo>
                    <a:cubicBezTo>
                      <a:pt x="9" y="333"/>
                      <a:pt x="9" y="333"/>
                      <a:pt x="9" y="332"/>
                    </a:cubicBezTo>
                    <a:cubicBezTo>
                      <a:pt x="9" y="332"/>
                      <a:pt x="9" y="332"/>
                      <a:pt x="9" y="331"/>
                    </a:cubicBezTo>
                    <a:cubicBezTo>
                      <a:pt x="8" y="331"/>
                      <a:pt x="8" y="331"/>
                      <a:pt x="8" y="331"/>
                    </a:cubicBezTo>
                    <a:cubicBezTo>
                      <a:pt x="9" y="331"/>
                      <a:pt x="9" y="331"/>
                      <a:pt x="9" y="331"/>
                    </a:cubicBezTo>
                    <a:cubicBezTo>
                      <a:pt x="10" y="329"/>
                      <a:pt x="11" y="327"/>
                      <a:pt x="11" y="324"/>
                    </a:cubicBezTo>
                    <a:cubicBezTo>
                      <a:pt x="12" y="321"/>
                      <a:pt x="11" y="317"/>
                      <a:pt x="12" y="314"/>
                    </a:cubicBezTo>
                    <a:cubicBezTo>
                      <a:pt x="13" y="313"/>
                      <a:pt x="13" y="312"/>
                      <a:pt x="14" y="311"/>
                    </a:cubicBezTo>
                    <a:cubicBezTo>
                      <a:pt x="15" y="310"/>
                      <a:pt x="16" y="310"/>
                      <a:pt x="19" y="310"/>
                    </a:cubicBezTo>
                    <a:cubicBezTo>
                      <a:pt x="19" y="310"/>
                      <a:pt x="20" y="310"/>
                      <a:pt x="21" y="310"/>
                    </a:cubicBezTo>
                    <a:cubicBezTo>
                      <a:pt x="21" y="309"/>
                      <a:pt x="21" y="309"/>
                      <a:pt x="21" y="309"/>
                    </a:cubicBezTo>
                    <a:cubicBezTo>
                      <a:pt x="21" y="310"/>
                      <a:pt x="21" y="310"/>
                      <a:pt x="21" y="310"/>
                    </a:cubicBezTo>
                    <a:cubicBezTo>
                      <a:pt x="21" y="310"/>
                      <a:pt x="21" y="310"/>
                      <a:pt x="21" y="311"/>
                    </a:cubicBezTo>
                    <a:cubicBezTo>
                      <a:pt x="21" y="313"/>
                      <a:pt x="20" y="315"/>
                      <a:pt x="20" y="317"/>
                    </a:cubicBezTo>
                    <a:cubicBezTo>
                      <a:pt x="20" y="318"/>
                      <a:pt x="21" y="319"/>
                      <a:pt x="21" y="320"/>
                    </a:cubicBezTo>
                    <a:cubicBezTo>
                      <a:pt x="22" y="321"/>
                      <a:pt x="22" y="321"/>
                      <a:pt x="24" y="322"/>
                    </a:cubicBezTo>
                    <a:cubicBezTo>
                      <a:pt x="24" y="322"/>
                      <a:pt x="24" y="322"/>
                      <a:pt x="24" y="322"/>
                    </a:cubicBezTo>
                    <a:cubicBezTo>
                      <a:pt x="25" y="322"/>
                      <a:pt x="25" y="322"/>
                      <a:pt x="25" y="322"/>
                    </a:cubicBezTo>
                    <a:cubicBezTo>
                      <a:pt x="33" y="309"/>
                      <a:pt x="38" y="298"/>
                      <a:pt x="49" y="291"/>
                    </a:cubicBezTo>
                    <a:cubicBezTo>
                      <a:pt x="48" y="290"/>
                      <a:pt x="48" y="290"/>
                      <a:pt x="48" y="290"/>
                    </a:cubicBezTo>
                    <a:cubicBezTo>
                      <a:pt x="49" y="291"/>
                      <a:pt x="49" y="291"/>
                      <a:pt x="49" y="291"/>
                    </a:cubicBezTo>
                    <a:cubicBezTo>
                      <a:pt x="55" y="287"/>
                      <a:pt x="61" y="282"/>
                      <a:pt x="68" y="278"/>
                    </a:cubicBezTo>
                    <a:cubicBezTo>
                      <a:pt x="74" y="275"/>
                      <a:pt x="80" y="272"/>
                      <a:pt x="88" y="272"/>
                    </a:cubicBezTo>
                    <a:cubicBezTo>
                      <a:pt x="99" y="272"/>
                      <a:pt x="99" y="272"/>
                      <a:pt x="99" y="272"/>
                    </a:cubicBezTo>
                    <a:cubicBezTo>
                      <a:pt x="99" y="272"/>
                      <a:pt x="99" y="272"/>
                      <a:pt x="99" y="272"/>
                    </a:cubicBezTo>
                    <a:cubicBezTo>
                      <a:pt x="106" y="267"/>
                      <a:pt x="114" y="265"/>
                      <a:pt x="121" y="263"/>
                    </a:cubicBezTo>
                    <a:cubicBezTo>
                      <a:pt x="129" y="261"/>
                      <a:pt x="137" y="258"/>
                      <a:pt x="142" y="252"/>
                    </a:cubicBezTo>
                    <a:cubicBezTo>
                      <a:pt x="141" y="251"/>
                      <a:pt x="141" y="251"/>
                      <a:pt x="141" y="251"/>
                    </a:cubicBezTo>
                    <a:cubicBezTo>
                      <a:pt x="142" y="252"/>
                      <a:pt x="142" y="252"/>
                      <a:pt x="142" y="252"/>
                    </a:cubicBezTo>
                    <a:cubicBezTo>
                      <a:pt x="142" y="252"/>
                      <a:pt x="143" y="252"/>
                      <a:pt x="144" y="252"/>
                    </a:cubicBezTo>
                    <a:cubicBezTo>
                      <a:pt x="145" y="252"/>
                      <a:pt x="146" y="252"/>
                      <a:pt x="148" y="253"/>
                    </a:cubicBezTo>
                    <a:cubicBezTo>
                      <a:pt x="149" y="253"/>
                      <a:pt x="151" y="253"/>
                      <a:pt x="152" y="253"/>
                    </a:cubicBezTo>
                    <a:cubicBezTo>
                      <a:pt x="153" y="253"/>
                      <a:pt x="155" y="253"/>
                      <a:pt x="155" y="252"/>
                    </a:cubicBezTo>
                    <a:cubicBezTo>
                      <a:pt x="155" y="251"/>
                      <a:pt x="155" y="251"/>
                      <a:pt x="155" y="251"/>
                    </a:cubicBezTo>
                    <a:cubicBezTo>
                      <a:pt x="155" y="252"/>
                      <a:pt x="155" y="252"/>
                      <a:pt x="155" y="252"/>
                    </a:cubicBezTo>
                    <a:cubicBezTo>
                      <a:pt x="158" y="251"/>
                      <a:pt x="160" y="250"/>
                      <a:pt x="162" y="249"/>
                    </a:cubicBezTo>
                    <a:cubicBezTo>
                      <a:pt x="164" y="248"/>
                      <a:pt x="165" y="248"/>
                      <a:pt x="168" y="248"/>
                    </a:cubicBezTo>
                    <a:cubicBezTo>
                      <a:pt x="168" y="248"/>
                      <a:pt x="168" y="248"/>
                      <a:pt x="168" y="248"/>
                    </a:cubicBezTo>
                    <a:cubicBezTo>
                      <a:pt x="169" y="247"/>
                      <a:pt x="169" y="247"/>
                      <a:pt x="169" y="247"/>
                    </a:cubicBezTo>
                    <a:cubicBezTo>
                      <a:pt x="168" y="247"/>
                      <a:pt x="168" y="247"/>
                      <a:pt x="168" y="2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Freeform 2163"/>
              <p:cNvSpPr>
                <a:spLocks/>
              </p:cNvSpPr>
              <p:nvPr/>
            </p:nvSpPr>
            <p:spPr bwMode="auto">
              <a:xfrm>
                <a:off x="1606393" y="2266830"/>
                <a:ext cx="188724" cy="176504"/>
              </a:xfrm>
              <a:custGeom>
                <a:avLst/>
                <a:gdLst>
                  <a:gd name="T0" fmla="*/ 65 w 69"/>
                  <a:gd name="T1" fmla="*/ 0 h 65"/>
                  <a:gd name="T2" fmla="*/ 56 w 69"/>
                  <a:gd name="T3" fmla="*/ 4 h 65"/>
                  <a:gd name="T4" fmla="*/ 44 w 69"/>
                  <a:gd name="T5" fmla="*/ 20 h 65"/>
                  <a:gd name="T6" fmla="*/ 37 w 69"/>
                  <a:gd name="T7" fmla="*/ 24 h 65"/>
                  <a:gd name="T8" fmla="*/ 17 w 69"/>
                  <a:gd name="T9" fmla="*/ 45 h 65"/>
                  <a:gd name="T10" fmla="*/ 0 w 69"/>
                  <a:gd name="T11" fmla="*/ 65 h 65"/>
                  <a:gd name="T12" fmla="*/ 19 w 69"/>
                  <a:gd name="T13" fmla="*/ 55 h 65"/>
                  <a:gd name="T14" fmla="*/ 30 w 69"/>
                  <a:gd name="T15" fmla="*/ 50 h 65"/>
                  <a:gd name="T16" fmla="*/ 40 w 69"/>
                  <a:gd name="T17" fmla="*/ 40 h 65"/>
                  <a:gd name="T18" fmla="*/ 63 w 69"/>
                  <a:gd name="T19" fmla="*/ 20 h 65"/>
                  <a:gd name="T20" fmla="*/ 66 w 69"/>
                  <a:gd name="T21" fmla="*/ 10 h 65"/>
                  <a:gd name="T22" fmla="*/ 65 w 69"/>
                  <a:gd name="T23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9" h="65">
                    <a:moveTo>
                      <a:pt x="65" y="0"/>
                    </a:moveTo>
                    <a:cubicBezTo>
                      <a:pt x="62" y="1"/>
                      <a:pt x="58" y="0"/>
                      <a:pt x="56" y="4"/>
                    </a:cubicBezTo>
                    <a:cubicBezTo>
                      <a:pt x="61" y="16"/>
                      <a:pt x="44" y="10"/>
                      <a:pt x="44" y="20"/>
                    </a:cubicBezTo>
                    <a:cubicBezTo>
                      <a:pt x="40" y="19"/>
                      <a:pt x="39" y="23"/>
                      <a:pt x="37" y="24"/>
                    </a:cubicBezTo>
                    <a:cubicBezTo>
                      <a:pt x="35" y="34"/>
                      <a:pt x="24" y="40"/>
                      <a:pt x="17" y="45"/>
                    </a:cubicBezTo>
                    <a:cubicBezTo>
                      <a:pt x="13" y="54"/>
                      <a:pt x="1" y="55"/>
                      <a:pt x="0" y="65"/>
                    </a:cubicBezTo>
                    <a:cubicBezTo>
                      <a:pt x="8" y="65"/>
                      <a:pt x="12" y="59"/>
                      <a:pt x="19" y="55"/>
                    </a:cubicBezTo>
                    <a:cubicBezTo>
                      <a:pt x="23" y="55"/>
                      <a:pt x="26" y="52"/>
                      <a:pt x="30" y="50"/>
                    </a:cubicBezTo>
                    <a:cubicBezTo>
                      <a:pt x="31" y="46"/>
                      <a:pt x="36" y="43"/>
                      <a:pt x="40" y="40"/>
                    </a:cubicBezTo>
                    <a:cubicBezTo>
                      <a:pt x="42" y="31"/>
                      <a:pt x="53" y="23"/>
                      <a:pt x="63" y="20"/>
                    </a:cubicBezTo>
                    <a:cubicBezTo>
                      <a:pt x="66" y="17"/>
                      <a:pt x="60" y="12"/>
                      <a:pt x="66" y="10"/>
                    </a:cubicBezTo>
                    <a:cubicBezTo>
                      <a:pt x="67" y="6"/>
                      <a:pt x="69" y="3"/>
                      <a:pt x="65" y="0"/>
                    </a:cubicBezTo>
                    <a:close/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Freeform 2168"/>
              <p:cNvSpPr>
                <a:spLocks/>
              </p:cNvSpPr>
              <p:nvPr/>
            </p:nvSpPr>
            <p:spPr bwMode="auto">
              <a:xfrm>
                <a:off x="801264" y="3107260"/>
                <a:ext cx="88252" cy="105902"/>
              </a:xfrm>
              <a:custGeom>
                <a:avLst/>
                <a:gdLst>
                  <a:gd name="T0" fmla="*/ 16 w 32"/>
                  <a:gd name="T1" fmla="*/ 0 h 39"/>
                  <a:gd name="T2" fmla="*/ 13 w 32"/>
                  <a:gd name="T3" fmla="*/ 5 h 39"/>
                  <a:gd name="T4" fmla="*/ 2 w 32"/>
                  <a:gd name="T5" fmla="*/ 3 h 39"/>
                  <a:gd name="T6" fmla="*/ 1 w 32"/>
                  <a:gd name="T7" fmla="*/ 14 h 39"/>
                  <a:gd name="T8" fmla="*/ 14 w 32"/>
                  <a:gd name="T9" fmla="*/ 30 h 39"/>
                  <a:gd name="T10" fmla="*/ 29 w 32"/>
                  <a:gd name="T11" fmla="*/ 39 h 39"/>
                  <a:gd name="T12" fmla="*/ 32 w 32"/>
                  <a:gd name="T13" fmla="*/ 25 h 39"/>
                  <a:gd name="T14" fmla="*/ 16 w 32"/>
                  <a:gd name="T15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39">
                    <a:moveTo>
                      <a:pt x="16" y="0"/>
                    </a:moveTo>
                    <a:cubicBezTo>
                      <a:pt x="13" y="5"/>
                      <a:pt x="13" y="5"/>
                      <a:pt x="13" y="5"/>
                    </a:cubicBezTo>
                    <a:cubicBezTo>
                      <a:pt x="10" y="6"/>
                      <a:pt x="5" y="5"/>
                      <a:pt x="2" y="3"/>
                    </a:cubicBezTo>
                    <a:cubicBezTo>
                      <a:pt x="0" y="6"/>
                      <a:pt x="1" y="11"/>
                      <a:pt x="1" y="14"/>
                    </a:cubicBezTo>
                    <a:cubicBezTo>
                      <a:pt x="11" y="14"/>
                      <a:pt x="11" y="25"/>
                      <a:pt x="14" y="30"/>
                    </a:cubicBezTo>
                    <a:cubicBezTo>
                      <a:pt x="23" y="27"/>
                      <a:pt x="21" y="39"/>
                      <a:pt x="29" y="39"/>
                    </a:cubicBezTo>
                    <a:cubicBezTo>
                      <a:pt x="26" y="33"/>
                      <a:pt x="31" y="29"/>
                      <a:pt x="32" y="25"/>
                    </a:cubicBezTo>
                    <a:cubicBezTo>
                      <a:pt x="13" y="28"/>
                      <a:pt x="26" y="9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Freeform 2169"/>
              <p:cNvSpPr>
                <a:spLocks/>
              </p:cNvSpPr>
              <p:nvPr/>
            </p:nvSpPr>
            <p:spPr bwMode="auto">
              <a:xfrm>
                <a:off x="801264" y="3107260"/>
                <a:ext cx="88252" cy="105902"/>
              </a:xfrm>
              <a:custGeom>
                <a:avLst/>
                <a:gdLst>
                  <a:gd name="T0" fmla="*/ 16 w 32"/>
                  <a:gd name="T1" fmla="*/ 0 h 39"/>
                  <a:gd name="T2" fmla="*/ 13 w 32"/>
                  <a:gd name="T3" fmla="*/ 5 h 39"/>
                  <a:gd name="T4" fmla="*/ 2 w 32"/>
                  <a:gd name="T5" fmla="*/ 3 h 39"/>
                  <a:gd name="T6" fmla="*/ 1 w 32"/>
                  <a:gd name="T7" fmla="*/ 14 h 39"/>
                  <a:gd name="T8" fmla="*/ 14 w 32"/>
                  <a:gd name="T9" fmla="*/ 30 h 39"/>
                  <a:gd name="T10" fmla="*/ 29 w 32"/>
                  <a:gd name="T11" fmla="*/ 39 h 39"/>
                  <a:gd name="T12" fmla="*/ 32 w 32"/>
                  <a:gd name="T13" fmla="*/ 25 h 39"/>
                  <a:gd name="T14" fmla="*/ 16 w 32"/>
                  <a:gd name="T15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39">
                    <a:moveTo>
                      <a:pt x="16" y="0"/>
                    </a:moveTo>
                    <a:cubicBezTo>
                      <a:pt x="13" y="5"/>
                      <a:pt x="13" y="5"/>
                      <a:pt x="13" y="5"/>
                    </a:cubicBezTo>
                    <a:cubicBezTo>
                      <a:pt x="10" y="6"/>
                      <a:pt x="5" y="5"/>
                      <a:pt x="2" y="3"/>
                    </a:cubicBezTo>
                    <a:cubicBezTo>
                      <a:pt x="0" y="6"/>
                      <a:pt x="1" y="11"/>
                      <a:pt x="1" y="14"/>
                    </a:cubicBezTo>
                    <a:cubicBezTo>
                      <a:pt x="11" y="14"/>
                      <a:pt x="11" y="25"/>
                      <a:pt x="14" y="30"/>
                    </a:cubicBezTo>
                    <a:cubicBezTo>
                      <a:pt x="23" y="27"/>
                      <a:pt x="21" y="39"/>
                      <a:pt x="29" y="39"/>
                    </a:cubicBezTo>
                    <a:cubicBezTo>
                      <a:pt x="26" y="33"/>
                      <a:pt x="31" y="29"/>
                      <a:pt x="32" y="25"/>
                    </a:cubicBezTo>
                    <a:cubicBezTo>
                      <a:pt x="13" y="28"/>
                      <a:pt x="26" y="9"/>
                      <a:pt x="16" y="0"/>
                    </a:cubicBez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Freeform 2170"/>
              <p:cNvSpPr>
                <a:spLocks/>
              </p:cNvSpPr>
              <p:nvPr/>
            </p:nvSpPr>
            <p:spPr bwMode="auto">
              <a:xfrm>
                <a:off x="935678" y="3164284"/>
                <a:ext cx="76032" cy="78748"/>
              </a:xfrm>
              <a:custGeom>
                <a:avLst/>
                <a:gdLst>
                  <a:gd name="T0" fmla="*/ 7 w 28"/>
                  <a:gd name="T1" fmla="*/ 3 h 29"/>
                  <a:gd name="T2" fmla="*/ 6 w 28"/>
                  <a:gd name="T3" fmla="*/ 24 h 29"/>
                  <a:gd name="T4" fmla="*/ 22 w 28"/>
                  <a:gd name="T5" fmla="*/ 28 h 29"/>
                  <a:gd name="T6" fmla="*/ 27 w 28"/>
                  <a:gd name="T7" fmla="*/ 16 h 29"/>
                  <a:gd name="T8" fmla="*/ 7 w 28"/>
                  <a:gd name="T9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9">
                    <a:moveTo>
                      <a:pt x="7" y="3"/>
                    </a:moveTo>
                    <a:cubicBezTo>
                      <a:pt x="0" y="7"/>
                      <a:pt x="4" y="18"/>
                      <a:pt x="6" y="24"/>
                    </a:cubicBezTo>
                    <a:cubicBezTo>
                      <a:pt x="13" y="20"/>
                      <a:pt x="16" y="29"/>
                      <a:pt x="22" y="28"/>
                    </a:cubicBezTo>
                    <a:cubicBezTo>
                      <a:pt x="28" y="26"/>
                      <a:pt x="27" y="20"/>
                      <a:pt x="27" y="16"/>
                    </a:cubicBezTo>
                    <a:cubicBezTo>
                      <a:pt x="21" y="10"/>
                      <a:pt x="16" y="0"/>
                      <a:pt x="7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Freeform 2171"/>
              <p:cNvSpPr>
                <a:spLocks/>
              </p:cNvSpPr>
              <p:nvPr/>
            </p:nvSpPr>
            <p:spPr bwMode="auto">
              <a:xfrm>
                <a:off x="935678" y="3164284"/>
                <a:ext cx="76032" cy="78748"/>
              </a:xfrm>
              <a:custGeom>
                <a:avLst/>
                <a:gdLst>
                  <a:gd name="T0" fmla="*/ 7 w 28"/>
                  <a:gd name="T1" fmla="*/ 3 h 29"/>
                  <a:gd name="T2" fmla="*/ 6 w 28"/>
                  <a:gd name="T3" fmla="*/ 24 h 29"/>
                  <a:gd name="T4" fmla="*/ 22 w 28"/>
                  <a:gd name="T5" fmla="*/ 28 h 29"/>
                  <a:gd name="T6" fmla="*/ 27 w 28"/>
                  <a:gd name="T7" fmla="*/ 16 h 29"/>
                  <a:gd name="T8" fmla="*/ 7 w 28"/>
                  <a:gd name="T9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9">
                    <a:moveTo>
                      <a:pt x="7" y="3"/>
                    </a:moveTo>
                    <a:cubicBezTo>
                      <a:pt x="0" y="7"/>
                      <a:pt x="4" y="18"/>
                      <a:pt x="6" y="24"/>
                    </a:cubicBezTo>
                    <a:cubicBezTo>
                      <a:pt x="13" y="20"/>
                      <a:pt x="16" y="29"/>
                      <a:pt x="22" y="28"/>
                    </a:cubicBezTo>
                    <a:cubicBezTo>
                      <a:pt x="28" y="26"/>
                      <a:pt x="27" y="20"/>
                      <a:pt x="27" y="16"/>
                    </a:cubicBezTo>
                    <a:cubicBezTo>
                      <a:pt x="21" y="10"/>
                      <a:pt x="16" y="0"/>
                      <a:pt x="7" y="3"/>
                    </a:cubicBez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Freeform 2172"/>
              <p:cNvSpPr>
                <a:spLocks/>
              </p:cNvSpPr>
              <p:nvPr/>
            </p:nvSpPr>
            <p:spPr bwMode="auto">
              <a:xfrm>
                <a:off x="2213295" y="3231923"/>
                <a:ext cx="78748" cy="57025"/>
              </a:xfrm>
              <a:custGeom>
                <a:avLst/>
                <a:gdLst>
                  <a:gd name="T0" fmla="*/ 3 w 29"/>
                  <a:gd name="T1" fmla="*/ 0 h 21"/>
                  <a:gd name="T2" fmla="*/ 0 w 29"/>
                  <a:gd name="T3" fmla="*/ 2 h 21"/>
                  <a:gd name="T4" fmla="*/ 10 w 29"/>
                  <a:gd name="T5" fmla="*/ 17 h 21"/>
                  <a:gd name="T6" fmla="*/ 23 w 29"/>
                  <a:gd name="T7" fmla="*/ 12 h 21"/>
                  <a:gd name="T8" fmla="*/ 29 w 29"/>
                  <a:gd name="T9" fmla="*/ 4 h 21"/>
                  <a:gd name="T10" fmla="*/ 14 w 29"/>
                  <a:gd name="T11" fmla="*/ 1 h 21"/>
                  <a:gd name="T12" fmla="*/ 3 w 29"/>
                  <a:gd name="T1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21">
                    <a:moveTo>
                      <a:pt x="3" y="0"/>
                    </a:moveTo>
                    <a:cubicBezTo>
                      <a:pt x="3" y="1"/>
                      <a:pt x="1" y="2"/>
                      <a:pt x="0" y="2"/>
                    </a:cubicBezTo>
                    <a:cubicBezTo>
                      <a:pt x="6" y="6"/>
                      <a:pt x="5" y="12"/>
                      <a:pt x="10" y="17"/>
                    </a:cubicBezTo>
                    <a:cubicBezTo>
                      <a:pt x="15" y="21"/>
                      <a:pt x="18" y="13"/>
                      <a:pt x="23" y="12"/>
                    </a:cubicBezTo>
                    <a:cubicBezTo>
                      <a:pt x="22" y="8"/>
                      <a:pt x="27" y="7"/>
                      <a:pt x="29" y="4"/>
                    </a:cubicBezTo>
                    <a:cubicBezTo>
                      <a:pt x="24" y="0"/>
                      <a:pt x="19" y="0"/>
                      <a:pt x="14" y="1"/>
                    </a:cubicBezTo>
                    <a:cubicBezTo>
                      <a:pt x="10" y="1"/>
                      <a:pt x="7" y="1"/>
                      <a:pt x="3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Freeform 2178"/>
              <p:cNvSpPr>
                <a:spLocks/>
              </p:cNvSpPr>
              <p:nvPr/>
            </p:nvSpPr>
            <p:spPr bwMode="auto">
              <a:xfrm>
                <a:off x="2844635" y="3052951"/>
                <a:ext cx="65171" cy="40731"/>
              </a:xfrm>
              <a:custGeom>
                <a:avLst/>
                <a:gdLst>
                  <a:gd name="T0" fmla="*/ 1 w 24"/>
                  <a:gd name="T1" fmla="*/ 0 h 15"/>
                  <a:gd name="T2" fmla="*/ 0 w 24"/>
                  <a:gd name="T3" fmla="*/ 5 h 15"/>
                  <a:gd name="T4" fmla="*/ 7 w 24"/>
                  <a:gd name="T5" fmla="*/ 6 h 15"/>
                  <a:gd name="T6" fmla="*/ 24 w 24"/>
                  <a:gd name="T7" fmla="*/ 12 h 15"/>
                  <a:gd name="T8" fmla="*/ 1 w 24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5" y="5"/>
                      <a:pt x="7" y="6"/>
                    </a:cubicBezTo>
                    <a:cubicBezTo>
                      <a:pt x="8" y="15"/>
                      <a:pt x="19" y="12"/>
                      <a:pt x="24" y="12"/>
                    </a:cubicBezTo>
                    <a:cubicBezTo>
                      <a:pt x="15" y="11"/>
                      <a:pt x="9" y="2"/>
                      <a:pt x="1" y="0"/>
                    </a:cubicBezTo>
                    <a:close/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Freeform 2180"/>
              <p:cNvSpPr>
                <a:spLocks/>
              </p:cNvSpPr>
              <p:nvPr/>
            </p:nvSpPr>
            <p:spPr bwMode="auto">
              <a:xfrm>
                <a:off x="2091554" y="3533610"/>
                <a:ext cx="62455" cy="39375"/>
              </a:xfrm>
              <a:custGeom>
                <a:avLst/>
                <a:gdLst>
                  <a:gd name="T0" fmla="*/ 2 w 23"/>
                  <a:gd name="T1" fmla="*/ 7 h 14"/>
                  <a:gd name="T2" fmla="*/ 3 w 23"/>
                  <a:gd name="T3" fmla="*/ 14 h 14"/>
                  <a:gd name="T4" fmla="*/ 23 w 23"/>
                  <a:gd name="T5" fmla="*/ 9 h 14"/>
                  <a:gd name="T6" fmla="*/ 2 w 23"/>
                  <a:gd name="T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14">
                    <a:moveTo>
                      <a:pt x="2" y="7"/>
                    </a:moveTo>
                    <a:cubicBezTo>
                      <a:pt x="0" y="9"/>
                      <a:pt x="2" y="12"/>
                      <a:pt x="3" y="14"/>
                    </a:cubicBezTo>
                    <a:cubicBezTo>
                      <a:pt x="10" y="13"/>
                      <a:pt x="19" y="14"/>
                      <a:pt x="23" y="9"/>
                    </a:cubicBezTo>
                    <a:cubicBezTo>
                      <a:pt x="21" y="0"/>
                      <a:pt x="7" y="4"/>
                      <a:pt x="2" y="7"/>
                    </a:cubicBezTo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Freeform 2182"/>
              <p:cNvSpPr>
                <a:spLocks/>
              </p:cNvSpPr>
              <p:nvPr/>
            </p:nvSpPr>
            <p:spPr bwMode="auto">
              <a:xfrm>
                <a:off x="2058516" y="3563983"/>
                <a:ext cx="32585" cy="29870"/>
              </a:xfrm>
              <a:custGeom>
                <a:avLst/>
                <a:gdLst>
                  <a:gd name="T0" fmla="*/ 3 w 12"/>
                  <a:gd name="T1" fmla="*/ 1 h 11"/>
                  <a:gd name="T2" fmla="*/ 0 w 12"/>
                  <a:gd name="T3" fmla="*/ 6 h 11"/>
                  <a:gd name="T4" fmla="*/ 7 w 12"/>
                  <a:gd name="T5" fmla="*/ 11 h 11"/>
                  <a:gd name="T6" fmla="*/ 11 w 12"/>
                  <a:gd name="T7" fmla="*/ 5 h 11"/>
                  <a:gd name="T8" fmla="*/ 3 w 12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3" y="1"/>
                    </a:moveTo>
                    <a:cubicBezTo>
                      <a:pt x="0" y="0"/>
                      <a:pt x="1" y="4"/>
                      <a:pt x="0" y="6"/>
                    </a:cubicBezTo>
                    <a:cubicBezTo>
                      <a:pt x="0" y="9"/>
                      <a:pt x="4" y="11"/>
                      <a:pt x="7" y="11"/>
                    </a:cubicBezTo>
                    <a:cubicBezTo>
                      <a:pt x="10" y="10"/>
                      <a:pt x="12" y="9"/>
                      <a:pt x="11" y="5"/>
                    </a:cubicBezTo>
                    <a:cubicBezTo>
                      <a:pt x="10" y="2"/>
                      <a:pt x="6" y="1"/>
                      <a:pt x="3" y="1"/>
                    </a:cubicBezTo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Freeform 2184"/>
              <p:cNvSpPr>
                <a:spLocks/>
              </p:cNvSpPr>
              <p:nvPr/>
            </p:nvSpPr>
            <p:spPr bwMode="auto">
              <a:xfrm>
                <a:off x="2519564" y="3516638"/>
                <a:ext cx="78748" cy="112691"/>
              </a:xfrm>
              <a:custGeom>
                <a:avLst/>
                <a:gdLst>
                  <a:gd name="T0" fmla="*/ 7 w 29"/>
                  <a:gd name="T1" fmla="*/ 9 h 41"/>
                  <a:gd name="T2" fmla="*/ 0 w 29"/>
                  <a:gd name="T3" fmla="*/ 39 h 41"/>
                  <a:gd name="T4" fmla="*/ 10 w 29"/>
                  <a:gd name="T5" fmla="*/ 41 h 41"/>
                  <a:gd name="T6" fmla="*/ 17 w 29"/>
                  <a:gd name="T7" fmla="*/ 26 h 41"/>
                  <a:gd name="T8" fmla="*/ 26 w 29"/>
                  <a:gd name="T9" fmla="*/ 9 h 41"/>
                  <a:gd name="T10" fmla="*/ 7 w 29"/>
                  <a:gd name="T11" fmla="*/ 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41">
                    <a:moveTo>
                      <a:pt x="7" y="9"/>
                    </a:moveTo>
                    <a:cubicBezTo>
                      <a:pt x="9" y="21"/>
                      <a:pt x="0" y="28"/>
                      <a:pt x="0" y="39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4" y="38"/>
                      <a:pt x="16" y="32"/>
                      <a:pt x="17" y="26"/>
                    </a:cubicBezTo>
                    <a:cubicBezTo>
                      <a:pt x="29" y="24"/>
                      <a:pt x="20" y="13"/>
                      <a:pt x="26" y="9"/>
                    </a:cubicBezTo>
                    <a:cubicBezTo>
                      <a:pt x="27" y="0"/>
                      <a:pt x="13" y="6"/>
                      <a:pt x="7" y="9"/>
                    </a:cubicBezTo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Freeform 2186"/>
              <p:cNvSpPr>
                <a:spLocks/>
              </p:cNvSpPr>
              <p:nvPr/>
            </p:nvSpPr>
            <p:spPr bwMode="auto">
              <a:xfrm>
                <a:off x="1966190" y="3338073"/>
                <a:ext cx="35301" cy="67886"/>
              </a:xfrm>
              <a:custGeom>
                <a:avLst/>
                <a:gdLst>
                  <a:gd name="T0" fmla="*/ 8 w 13"/>
                  <a:gd name="T1" fmla="*/ 1 h 25"/>
                  <a:gd name="T2" fmla="*/ 3 w 13"/>
                  <a:gd name="T3" fmla="*/ 13 h 25"/>
                  <a:gd name="T4" fmla="*/ 2 w 13"/>
                  <a:gd name="T5" fmla="*/ 25 h 25"/>
                  <a:gd name="T6" fmla="*/ 11 w 13"/>
                  <a:gd name="T7" fmla="*/ 21 h 25"/>
                  <a:gd name="T8" fmla="*/ 8 w 13"/>
                  <a:gd name="T9" fmla="*/ 7 h 25"/>
                  <a:gd name="T10" fmla="*/ 13 w 13"/>
                  <a:gd name="T11" fmla="*/ 4 h 25"/>
                  <a:gd name="T12" fmla="*/ 13 w 13"/>
                  <a:gd name="T13" fmla="*/ 2 h 25"/>
                  <a:gd name="T14" fmla="*/ 8 w 13"/>
                  <a:gd name="T15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25">
                    <a:moveTo>
                      <a:pt x="8" y="1"/>
                    </a:moveTo>
                    <a:cubicBezTo>
                      <a:pt x="4" y="5"/>
                      <a:pt x="3" y="9"/>
                      <a:pt x="3" y="13"/>
                    </a:cubicBezTo>
                    <a:cubicBezTo>
                      <a:pt x="3" y="18"/>
                      <a:pt x="0" y="21"/>
                      <a:pt x="2" y="25"/>
                    </a:cubicBezTo>
                    <a:cubicBezTo>
                      <a:pt x="5" y="25"/>
                      <a:pt x="10" y="24"/>
                      <a:pt x="11" y="21"/>
                    </a:cubicBezTo>
                    <a:cubicBezTo>
                      <a:pt x="2" y="18"/>
                      <a:pt x="11" y="13"/>
                      <a:pt x="8" y="7"/>
                    </a:cubicBezTo>
                    <a:cubicBezTo>
                      <a:pt x="8" y="5"/>
                      <a:pt x="10" y="2"/>
                      <a:pt x="13" y="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0"/>
                      <a:pt x="10" y="0"/>
                      <a:pt x="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Freeform 2190"/>
              <p:cNvSpPr>
                <a:spLocks/>
              </p:cNvSpPr>
              <p:nvPr/>
            </p:nvSpPr>
            <p:spPr bwMode="auto">
              <a:xfrm>
                <a:off x="1977646" y="3718282"/>
                <a:ext cx="46163" cy="38017"/>
              </a:xfrm>
              <a:custGeom>
                <a:avLst/>
                <a:gdLst>
                  <a:gd name="T0" fmla="*/ 10 w 17"/>
                  <a:gd name="T1" fmla="*/ 0 h 14"/>
                  <a:gd name="T2" fmla="*/ 0 w 17"/>
                  <a:gd name="T3" fmla="*/ 9 h 14"/>
                  <a:gd name="T4" fmla="*/ 4 w 17"/>
                  <a:gd name="T5" fmla="*/ 12 h 14"/>
                  <a:gd name="T6" fmla="*/ 16 w 17"/>
                  <a:gd name="T7" fmla="*/ 7 h 14"/>
                  <a:gd name="T8" fmla="*/ 10 w 17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4">
                    <a:moveTo>
                      <a:pt x="10" y="0"/>
                    </a:moveTo>
                    <a:cubicBezTo>
                      <a:pt x="6" y="2"/>
                      <a:pt x="1" y="5"/>
                      <a:pt x="0" y="9"/>
                    </a:cubicBezTo>
                    <a:cubicBezTo>
                      <a:pt x="1" y="11"/>
                      <a:pt x="3" y="11"/>
                      <a:pt x="4" y="12"/>
                    </a:cubicBezTo>
                    <a:cubicBezTo>
                      <a:pt x="8" y="14"/>
                      <a:pt x="13" y="11"/>
                      <a:pt x="16" y="7"/>
                    </a:cubicBezTo>
                    <a:cubicBezTo>
                      <a:pt x="17" y="3"/>
                      <a:pt x="11" y="2"/>
                      <a:pt x="10" y="0"/>
                    </a:cubicBezTo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Freeform 2194"/>
              <p:cNvSpPr>
                <a:spLocks/>
              </p:cNvSpPr>
              <p:nvPr/>
            </p:nvSpPr>
            <p:spPr bwMode="auto">
              <a:xfrm>
                <a:off x="1778824" y="3559381"/>
                <a:ext cx="217235" cy="51593"/>
              </a:xfrm>
              <a:custGeom>
                <a:avLst/>
                <a:gdLst>
                  <a:gd name="T0" fmla="*/ 78 w 80"/>
                  <a:gd name="T1" fmla="*/ 0 h 19"/>
                  <a:gd name="T2" fmla="*/ 70 w 80"/>
                  <a:gd name="T3" fmla="*/ 4 h 19"/>
                  <a:gd name="T4" fmla="*/ 62 w 80"/>
                  <a:gd name="T5" fmla="*/ 9 h 19"/>
                  <a:gd name="T6" fmla="*/ 52 w 80"/>
                  <a:gd name="T7" fmla="*/ 8 h 19"/>
                  <a:gd name="T8" fmla="*/ 30 w 80"/>
                  <a:gd name="T9" fmla="*/ 13 h 19"/>
                  <a:gd name="T10" fmla="*/ 3 w 80"/>
                  <a:gd name="T11" fmla="*/ 9 h 19"/>
                  <a:gd name="T12" fmla="*/ 2 w 80"/>
                  <a:gd name="T13" fmla="*/ 15 h 19"/>
                  <a:gd name="T14" fmla="*/ 30 w 80"/>
                  <a:gd name="T15" fmla="*/ 19 h 19"/>
                  <a:gd name="T16" fmla="*/ 37 w 80"/>
                  <a:gd name="T17" fmla="*/ 14 h 19"/>
                  <a:gd name="T18" fmla="*/ 44 w 80"/>
                  <a:gd name="T19" fmla="*/ 15 h 19"/>
                  <a:gd name="T20" fmla="*/ 50 w 80"/>
                  <a:gd name="T21" fmla="*/ 16 h 19"/>
                  <a:gd name="T22" fmla="*/ 63 w 80"/>
                  <a:gd name="T23" fmla="*/ 12 h 19"/>
                  <a:gd name="T24" fmla="*/ 77 w 80"/>
                  <a:gd name="T25" fmla="*/ 8 h 19"/>
                  <a:gd name="T26" fmla="*/ 79 w 80"/>
                  <a:gd name="T27" fmla="*/ 0 h 19"/>
                  <a:gd name="T28" fmla="*/ 78 w 80"/>
                  <a:gd name="T2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0" h="19">
                    <a:moveTo>
                      <a:pt x="78" y="0"/>
                    </a:moveTo>
                    <a:cubicBezTo>
                      <a:pt x="77" y="5"/>
                      <a:pt x="73" y="5"/>
                      <a:pt x="70" y="4"/>
                    </a:cubicBezTo>
                    <a:cubicBezTo>
                      <a:pt x="66" y="4"/>
                      <a:pt x="63" y="4"/>
                      <a:pt x="62" y="9"/>
                    </a:cubicBezTo>
                    <a:cubicBezTo>
                      <a:pt x="58" y="9"/>
                      <a:pt x="54" y="9"/>
                      <a:pt x="52" y="8"/>
                    </a:cubicBezTo>
                    <a:cubicBezTo>
                      <a:pt x="43" y="4"/>
                      <a:pt x="38" y="11"/>
                      <a:pt x="30" y="13"/>
                    </a:cubicBezTo>
                    <a:cubicBezTo>
                      <a:pt x="23" y="8"/>
                      <a:pt x="12" y="6"/>
                      <a:pt x="3" y="9"/>
                    </a:cubicBezTo>
                    <a:cubicBezTo>
                      <a:pt x="2" y="10"/>
                      <a:pt x="0" y="13"/>
                      <a:pt x="2" y="15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4" y="19"/>
                      <a:pt x="35" y="16"/>
                      <a:pt x="37" y="14"/>
                    </a:cubicBezTo>
                    <a:cubicBezTo>
                      <a:pt x="40" y="14"/>
                      <a:pt x="42" y="14"/>
                      <a:pt x="44" y="15"/>
                    </a:cubicBezTo>
                    <a:cubicBezTo>
                      <a:pt x="46" y="16"/>
                      <a:pt x="48" y="16"/>
                      <a:pt x="50" y="16"/>
                    </a:cubicBezTo>
                    <a:cubicBezTo>
                      <a:pt x="54" y="12"/>
                      <a:pt x="58" y="12"/>
                      <a:pt x="63" y="12"/>
                    </a:cubicBezTo>
                    <a:cubicBezTo>
                      <a:pt x="68" y="13"/>
                      <a:pt x="73" y="13"/>
                      <a:pt x="77" y="8"/>
                    </a:cubicBezTo>
                    <a:cubicBezTo>
                      <a:pt x="78" y="6"/>
                      <a:pt x="80" y="3"/>
                      <a:pt x="79" y="0"/>
                    </a:cubicBezTo>
                    <a:cubicBezTo>
                      <a:pt x="78" y="0"/>
                      <a:pt x="78" y="0"/>
                      <a:pt x="78" y="0"/>
                    </a:cubicBezTo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Freeform 2196"/>
              <p:cNvSpPr>
                <a:spLocks/>
              </p:cNvSpPr>
              <p:nvPr/>
            </p:nvSpPr>
            <p:spPr bwMode="auto">
              <a:xfrm>
                <a:off x="1306336" y="3448952"/>
                <a:ext cx="76032" cy="32585"/>
              </a:xfrm>
              <a:custGeom>
                <a:avLst/>
                <a:gdLst>
                  <a:gd name="T0" fmla="*/ 5 w 28"/>
                  <a:gd name="T1" fmla="*/ 1 h 12"/>
                  <a:gd name="T2" fmla="*/ 1 w 28"/>
                  <a:gd name="T3" fmla="*/ 9 h 12"/>
                  <a:gd name="T4" fmla="*/ 16 w 28"/>
                  <a:gd name="T5" fmla="*/ 11 h 12"/>
                  <a:gd name="T6" fmla="*/ 28 w 28"/>
                  <a:gd name="T7" fmla="*/ 9 h 12"/>
                  <a:gd name="T8" fmla="*/ 16 w 28"/>
                  <a:gd name="T9" fmla="*/ 1 h 12"/>
                  <a:gd name="T10" fmla="*/ 5 w 28"/>
                  <a:gd name="T11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12">
                    <a:moveTo>
                      <a:pt x="5" y="1"/>
                    </a:moveTo>
                    <a:cubicBezTo>
                      <a:pt x="2" y="2"/>
                      <a:pt x="0" y="6"/>
                      <a:pt x="1" y="9"/>
                    </a:cubicBezTo>
                    <a:cubicBezTo>
                      <a:pt x="6" y="12"/>
                      <a:pt x="11" y="12"/>
                      <a:pt x="16" y="11"/>
                    </a:cubicBezTo>
                    <a:cubicBezTo>
                      <a:pt x="20" y="10"/>
                      <a:pt x="25" y="10"/>
                      <a:pt x="28" y="9"/>
                    </a:cubicBezTo>
                    <a:cubicBezTo>
                      <a:pt x="28" y="0"/>
                      <a:pt x="22" y="1"/>
                      <a:pt x="16" y="1"/>
                    </a:cubicBezTo>
                    <a:cubicBezTo>
                      <a:pt x="12" y="2"/>
                      <a:pt x="8" y="2"/>
                      <a:pt x="5" y="1"/>
                    </a:cubicBezTo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Freeform 2200"/>
              <p:cNvSpPr>
                <a:spLocks/>
              </p:cNvSpPr>
              <p:nvPr/>
            </p:nvSpPr>
            <p:spPr bwMode="auto">
              <a:xfrm>
                <a:off x="1534168" y="3580271"/>
                <a:ext cx="46163" cy="46163"/>
              </a:xfrm>
              <a:custGeom>
                <a:avLst/>
                <a:gdLst>
                  <a:gd name="T0" fmla="*/ 3 w 17"/>
                  <a:gd name="T1" fmla="*/ 1 h 17"/>
                  <a:gd name="T2" fmla="*/ 0 w 17"/>
                  <a:gd name="T3" fmla="*/ 12 h 17"/>
                  <a:gd name="T4" fmla="*/ 17 w 17"/>
                  <a:gd name="T5" fmla="*/ 2 h 17"/>
                  <a:gd name="T6" fmla="*/ 7 w 17"/>
                  <a:gd name="T7" fmla="*/ 1 h 17"/>
                  <a:gd name="T8" fmla="*/ 3 w 17"/>
                  <a:gd name="T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3" y="1"/>
                    </a:moveTo>
                    <a:cubicBezTo>
                      <a:pt x="4" y="5"/>
                      <a:pt x="0" y="8"/>
                      <a:pt x="0" y="12"/>
                    </a:cubicBezTo>
                    <a:cubicBezTo>
                      <a:pt x="11" y="17"/>
                      <a:pt x="8" y="4"/>
                      <a:pt x="17" y="2"/>
                    </a:cubicBezTo>
                    <a:cubicBezTo>
                      <a:pt x="14" y="0"/>
                      <a:pt x="11" y="0"/>
                      <a:pt x="7" y="1"/>
                    </a:cubicBezTo>
                    <a:cubicBezTo>
                      <a:pt x="6" y="1"/>
                      <a:pt x="5" y="1"/>
                      <a:pt x="3" y="1"/>
                    </a:cubicBezTo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Freeform 2204"/>
              <p:cNvSpPr>
                <a:spLocks/>
              </p:cNvSpPr>
              <p:nvPr/>
            </p:nvSpPr>
            <p:spPr bwMode="auto">
              <a:xfrm>
                <a:off x="1425818" y="3551758"/>
                <a:ext cx="95040" cy="57025"/>
              </a:xfrm>
              <a:custGeom>
                <a:avLst/>
                <a:gdLst>
                  <a:gd name="T0" fmla="*/ 31 w 35"/>
                  <a:gd name="T1" fmla="*/ 4 h 21"/>
                  <a:gd name="T2" fmla="*/ 4 w 35"/>
                  <a:gd name="T3" fmla="*/ 1 h 21"/>
                  <a:gd name="T4" fmla="*/ 0 w 35"/>
                  <a:gd name="T5" fmla="*/ 6 h 21"/>
                  <a:gd name="T6" fmla="*/ 8 w 35"/>
                  <a:gd name="T7" fmla="*/ 9 h 21"/>
                  <a:gd name="T8" fmla="*/ 16 w 35"/>
                  <a:gd name="T9" fmla="*/ 17 h 21"/>
                  <a:gd name="T10" fmla="*/ 26 w 35"/>
                  <a:gd name="T11" fmla="*/ 15 h 21"/>
                  <a:gd name="T12" fmla="*/ 33 w 35"/>
                  <a:gd name="T13" fmla="*/ 11 h 21"/>
                  <a:gd name="T14" fmla="*/ 31 w 35"/>
                  <a:gd name="T15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21">
                    <a:moveTo>
                      <a:pt x="31" y="4"/>
                    </a:moveTo>
                    <a:cubicBezTo>
                      <a:pt x="23" y="2"/>
                      <a:pt x="14" y="0"/>
                      <a:pt x="4" y="1"/>
                    </a:cubicBezTo>
                    <a:cubicBezTo>
                      <a:pt x="2" y="2"/>
                      <a:pt x="0" y="4"/>
                      <a:pt x="0" y="6"/>
                    </a:cubicBezTo>
                    <a:cubicBezTo>
                      <a:pt x="2" y="9"/>
                      <a:pt x="5" y="9"/>
                      <a:pt x="8" y="9"/>
                    </a:cubicBezTo>
                    <a:cubicBezTo>
                      <a:pt x="13" y="10"/>
                      <a:pt x="14" y="14"/>
                      <a:pt x="16" y="17"/>
                    </a:cubicBezTo>
                    <a:cubicBezTo>
                      <a:pt x="22" y="21"/>
                      <a:pt x="24" y="18"/>
                      <a:pt x="26" y="15"/>
                    </a:cubicBezTo>
                    <a:cubicBezTo>
                      <a:pt x="27" y="13"/>
                      <a:pt x="29" y="11"/>
                      <a:pt x="33" y="11"/>
                    </a:cubicBezTo>
                    <a:cubicBezTo>
                      <a:pt x="35" y="8"/>
                      <a:pt x="32" y="6"/>
                      <a:pt x="31" y="4"/>
                    </a:cubicBezTo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Freeform 2211"/>
              <p:cNvSpPr>
                <a:spLocks/>
              </p:cNvSpPr>
              <p:nvPr/>
            </p:nvSpPr>
            <p:spPr bwMode="auto">
              <a:xfrm>
                <a:off x="2015068" y="2171789"/>
                <a:ext cx="73317" cy="51593"/>
              </a:xfrm>
              <a:custGeom>
                <a:avLst/>
                <a:gdLst>
                  <a:gd name="T0" fmla="*/ 4 w 27"/>
                  <a:gd name="T1" fmla="*/ 0 h 19"/>
                  <a:gd name="T2" fmla="*/ 1 w 27"/>
                  <a:gd name="T3" fmla="*/ 15 h 19"/>
                  <a:gd name="T4" fmla="*/ 3 w 27"/>
                  <a:gd name="T5" fmla="*/ 15 h 19"/>
                  <a:gd name="T6" fmla="*/ 21 w 27"/>
                  <a:gd name="T7" fmla="*/ 16 h 19"/>
                  <a:gd name="T8" fmla="*/ 4 w 27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9">
                    <a:moveTo>
                      <a:pt x="4" y="0"/>
                    </a:moveTo>
                    <a:cubicBezTo>
                      <a:pt x="0" y="3"/>
                      <a:pt x="0" y="11"/>
                      <a:pt x="1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8" y="9"/>
                      <a:pt x="14" y="19"/>
                      <a:pt x="21" y="16"/>
                    </a:cubicBezTo>
                    <a:cubicBezTo>
                      <a:pt x="27" y="2"/>
                      <a:pt x="9" y="6"/>
                      <a:pt x="4" y="0"/>
                    </a:cubicBezTo>
                    <a:close/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Freeform 2215"/>
              <p:cNvSpPr>
                <a:spLocks/>
              </p:cNvSpPr>
              <p:nvPr/>
            </p:nvSpPr>
            <p:spPr bwMode="auto">
              <a:xfrm>
                <a:off x="2104677" y="2253253"/>
                <a:ext cx="54309" cy="78748"/>
              </a:xfrm>
              <a:custGeom>
                <a:avLst/>
                <a:gdLst>
                  <a:gd name="T0" fmla="*/ 3 w 20"/>
                  <a:gd name="T1" fmla="*/ 0 h 29"/>
                  <a:gd name="T2" fmla="*/ 8 w 20"/>
                  <a:gd name="T3" fmla="*/ 8 h 29"/>
                  <a:gd name="T4" fmla="*/ 9 w 20"/>
                  <a:gd name="T5" fmla="*/ 17 h 29"/>
                  <a:gd name="T6" fmla="*/ 20 w 20"/>
                  <a:gd name="T7" fmla="*/ 23 h 29"/>
                  <a:gd name="T8" fmla="*/ 10 w 20"/>
                  <a:gd name="T9" fmla="*/ 1 h 29"/>
                  <a:gd name="T10" fmla="*/ 3 w 2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9">
                    <a:moveTo>
                      <a:pt x="3" y="0"/>
                    </a:moveTo>
                    <a:cubicBezTo>
                      <a:pt x="0" y="5"/>
                      <a:pt x="6" y="4"/>
                      <a:pt x="8" y="8"/>
                    </a:cubicBezTo>
                    <a:cubicBezTo>
                      <a:pt x="11" y="11"/>
                      <a:pt x="5" y="14"/>
                      <a:pt x="9" y="17"/>
                    </a:cubicBezTo>
                    <a:cubicBezTo>
                      <a:pt x="11" y="19"/>
                      <a:pt x="14" y="29"/>
                      <a:pt x="20" y="23"/>
                    </a:cubicBezTo>
                    <a:cubicBezTo>
                      <a:pt x="17" y="15"/>
                      <a:pt x="13" y="9"/>
                      <a:pt x="10" y="1"/>
                    </a:cubicBezTo>
                    <a:cubicBezTo>
                      <a:pt x="7" y="0"/>
                      <a:pt x="6" y="1"/>
                      <a:pt x="3" y="0"/>
                    </a:cubicBezTo>
                    <a:close/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Freeform 2222"/>
              <p:cNvSpPr>
                <a:spLocks/>
              </p:cNvSpPr>
              <p:nvPr/>
            </p:nvSpPr>
            <p:spPr bwMode="auto">
              <a:xfrm>
                <a:off x="2485804" y="3057023"/>
                <a:ext cx="54309" cy="24439"/>
              </a:xfrm>
              <a:custGeom>
                <a:avLst/>
                <a:gdLst>
                  <a:gd name="T0" fmla="*/ 8 w 20"/>
                  <a:gd name="T1" fmla="*/ 2 h 9"/>
                  <a:gd name="T2" fmla="*/ 1 w 20"/>
                  <a:gd name="T3" fmla="*/ 9 h 9"/>
                  <a:gd name="T4" fmla="*/ 19 w 20"/>
                  <a:gd name="T5" fmla="*/ 6 h 9"/>
                  <a:gd name="T6" fmla="*/ 18 w 20"/>
                  <a:gd name="T7" fmla="*/ 6 h 9"/>
                  <a:gd name="T8" fmla="*/ 8 w 20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9">
                    <a:moveTo>
                      <a:pt x="8" y="2"/>
                    </a:moveTo>
                    <a:cubicBezTo>
                      <a:pt x="5" y="3"/>
                      <a:pt x="0" y="4"/>
                      <a:pt x="1" y="9"/>
                    </a:cubicBezTo>
                    <a:cubicBezTo>
                      <a:pt x="7" y="6"/>
                      <a:pt x="13" y="9"/>
                      <a:pt x="19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20" y="0"/>
                      <a:pt x="11" y="2"/>
                      <a:pt x="8" y="2"/>
                    </a:cubicBezTo>
                    <a:close/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Freeform 2227"/>
              <p:cNvSpPr>
                <a:spLocks/>
              </p:cNvSpPr>
              <p:nvPr/>
            </p:nvSpPr>
            <p:spPr bwMode="auto">
              <a:xfrm>
                <a:off x="2100698" y="3123553"/>
                <a:ext cx="48878" cy="24439"/>
              </a:xfrm>
              <a:custGeom>
                <a:avLst/>
                <a:gdLst>
                  <a:gd name="T0" fmla="*/ 8 w 18"/>
                  <a:gd name="T1" fmla="*/ 2 h 9"/>
                  <a:gd name="T2" fmla="*/ 3 w 18"/>
                  <a:gd name="T3" fmla="*/ 3 h 9"/>
                  <a:gd name="T4" fmla="*/ 3 w 18"/>
                  <a:gd name="T5" fmla="*/ 5 h 9"/>
                  <a:gd name="T6" fmla="*/ 0 w 18"/>
                  <a:gd name="T7" fmla="*/ 5 h 9"/>
                  <a:gd name="T8" fmla="*/ 0 w 18"/>
                  <a:gd name="T9" fmla="*/ 7 h 9"/>
                  <a:gd name="T10" fmla="*/ 17 w 18"/>
                  <a:gd name="T11" fmla="*/ 8 h 9"/>
                  <a:gd name="T12" fmla="*/ 17 w 18"/>
                  <a:gd name="T13" fmla="*/ 7 h 9"/>
                  <a:gd name="T14" fmla="*/ 8 w 18"/>
                  <a:gd name="T15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9">
                    <a:moveTo>
                      <a:pt x="8" y="2"/>
                    </a:moveTo>
                    <a:cubicBezTo>
                      <a:pt x="5" y="1"/>
                      <a:pt x="5" y="6"/>
                      <a:pt x="3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6"/>
                      <a:pt x="1" y="5"/>
                      <a:pt x="0" y="5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5" y="8"/>
                      <a:pt x="12" y="9"/>
                      <a:pt x="17" y="8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8" y="0"/>
                      <a:pt x="11" y="3"/>
                      <a:pt x="8" y="2"/>
                    </a:cubicBez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Freeform 2230"/>
              <p:cNvSpPr>
                <a:spLocks/>
              </p:cNvSpPr>
              <p:nvPr/>
            </p:nvSpPr>
            <p:spPr bwMode="auto">
              <a:xfrm>
                <a:off x="2180710" y="3131699"/>
                <a:ext cx="19008" cy="16293"/>
              </a:xfrm>
              <a:custGeom>
                <a:avLst/>
                <a:gdLst>
                  <a:gd name="T0" fmla="*/ 2 w 7"/>
                  <a:gd name="T1" fmla="*/ 0 h 6"/>
                  <a:gd name="T2" fmla="*/ 1 w 7"/>
                  <a:gd name="T3" fmla="*/ 5 h 6"/>
                  <a:gd name="T4" fmla="*/ 7 w 7"/>
                  <a:gd name="T5" fmla="*/ 3 h 6"/>
                  <a:gd name="T6" fmla="*/ 2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2" y="0"/>
                    </a:moveTo>
                    <a:cubicBezTo>
                      <a:pt x="1" y="1"/>
                      <a:pt x="0" y="3"/>
                      <a:pt x="1" y="5"/>
                    </a:cubicBezTo>
                    <a:cubicBezTo>
                      <a:pt x="2" y="6"/>
                      <a:pt x="5" y="4"/>
                      <a:pt x="7" y="3"/>
                    </a:cubicBezTo>
                    <a:cubicBezTo>
                      <a:pt x="6" y="2"/>
                      <a:pt x="4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Freeform 2231"/>
              <p:cNvSpPr>
                <a:spLocks/>
              </p:cNvSpPr>
              <p:nvPr/>
            </p:nvSpPr>
            <p:spPr bwMode="auto">
              <a:xfrm>
                <a:off x="2180710" y="3131699"/>
                <a:ext cx="19008" cy="16293"/>
              </a:xfrm>
              <a:custGeom>
                <a:avLst/>
                <a:gdLst>
                  <a:gd name="T0" fmla="*/ 2 w 7"/>
                  <a:gd name="T1" fmla="*/ 0 h 6"/>
                  <a:gd name="T2" fmla="*/ 1 w 7"/>
                  <a:gd name="T3" fmla="*/ 5 h 6"/>
                  <a:gd name="T4" fmla="*/ 7 w 7"/>
                  <a:gd name="T5" fmla="*/ 3 h 6"/>
                  <a:gd name="T6" fmla="*/ 2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2" y="0"/>
                    </a:moveTo>
                    <a:cubicBezTo>
                      <a:pt x="1" y="1"/>
                      <a:pt x="0" y="3"/>
                      <a:pt x="1" y="5"/>
                    </a:cubicBezTo>
                    <a:cubicBezTo>
                      <a:pt x="2" y="6"/>
                      <a:pt x="5" y="4"/>
                      <a:pt x="7" y="3"/>
                    </a:cubicBezTo>
                    <a:cubicBezTo>
                      <a:pt x="6" y="2"/>
                      <a:pt x="4" y="1"/>
                      <a:pt x="2" y="0"/>
                    </a:cubicBez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Freeform 2234"/>
              <p:cNvSpPr>
                <a:spLocks/>
              </p:cNvSpPr>
              <p:nvPr/>
            </p:nvSpPr>
            <p:spPr bwMode="auto">
              <a:xfrm>
                <a:off x="2754544" y="3465244"/>
                <a:ext cx="24439" cy="27155"/>
              </a:xfrm>
              <a:custGeom>
                <a:avLst/>
                <a:gdLst>
                  <a:gd name="T0" fmla="*/ 4 w 9"/>
                  <a:gd name="T1" fmla="*/ 0 h 10"/>
                  <a:gd name="T2" fmla="*/ 1 w 9"/>
                  <a:gd name="T3" fmla="*/ 9 h 10"/>
                  <a:gd name="T4" fmla="*/ 3 w 9"/>
                  <a:gd name="T5" fmla="*/ 9 h 10"/>
                  <a:gd name="T6" fmla="*/ 7 w 9"/>
                  <a:gd name="T7" fmla="*/ 2 h 10"/>
                  <a:gd name="T8" fmla="*/ 4 w 9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0">
                    <a:moveTo>
                      <a:pt x="4" y="0"/>
                    </a:moveTo>
                    <a:cubicBezTo>
                      <a:pt x="3" y="3"/>
                      <a:pt x="0" y="5"/>
                      <a:pt x="1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9" y="10"/>
                      <a:pt x="6" y="6"/>
                      <a:pt x="7" y="2"/>
                    </a:cubicBezTo>
                    <a:cubicBezTo>
                      <a:pt x="7" y="0"/>
                      <a:pt x="5" y="1"/>
                      <a:pt x="4" y="0"/>
                    </a:cubicBezTo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Freeform 2236"/>
              <p:cNvSpPr>
                <a:spLocks/>
              </p:cNvSpPr>
              <p:nvPr/>
            </p:nvSpPr>
            <p:spPr bwMode="auto">
              <a:xfrm>
                <a:off x="630191" y="2857439"/>
                <a:ext cx="70602" cy="48878"/>
              </a:xfrm>
              <a:custGeom>
                <a:avLst/>
                <a:gdLst>
                  <a:gd name="T0" fmla="*/ 9 w 26"/>
                  <a:gd name="T1" fmla="*/ 16 h 18"/>
                  <a:gd name="T2" fmla="*/ 18 w 26"/>
                  <a:gd name="T3" fmla="*/ 17 h 18"/>
                  <a:gd name="T4" fmla="*/ 26 w 26"/>
                  <a:gd name="T5" fmla="*/ 7 h 18"/>
                  <a:gd name="T6" fmla="*/ 24 w 26"/>
                  <a:gd name="T7" fmla="*/ 1 h 18"/>
                  <a:gd name="T8" fmla="*/ 5 w 26"/>
                  <a:gd name="T9" fmla="*/ 8 h 18"/>
                  <a:gd name="T10" fmla="*/ 1 w 26"/>
                  <a:gd name="T11" fmla="*/ 10 h 18"/>
                  <a:gd name="T12" fmla="*/ 9 w 26"/>
                  <a:gd name="T13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18">
                    <a:moveTo>
                      <a:pt x="9" y="16"/>
                    </a:moveTo>
                    <a:cubicBezTo>
                      <a:pt x="14" y="18"/>
                      <a:pt x="17" y="18"/>
                      <a:pt x="18" y="17"/>
                    </a:cubicBezTo>
                    <a:cubicBezTo>
                      <a:pt x="22" y="17"/>
                      <a:pt x="26" y="12"/>
                      <a:pt x="26" y="7"/>
                    </a:cubicBezTo>
                    <a:cubicBezTo>
                      <a:pt x="26" y="4"/>
                      <a:pt x="24" y="1"/>
                      <a:pt x="24" y="1"/>
                    </a:cubicBezTo>
                    <a:cubicBezTo>
                      <a:pt x="22" y="0"/>
                      <a:pt x="10" y="8"/>
                      <a:pt x="5" y="8"/>
                    </a:cubicBezTo>
                    <a:cubicBezTo>
                      <a:pt x="5" y="9"/>
                      <a:pt x="0" y="8"/>
                      <a:pt x="1" y="10"/>
                    </a:cubicBezTo>
                    <a:cubicBezTo>
                      <a:pt x="3" y="14"/>
                      <a:pt x="7" y="15"/>
                      <a:pt x="9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Freeform 2237"/>
              <p:cNvSpPr>
                <a:spLocks/>
              </p:cNvSpPr>
              <p:nvPr/>
            </p:nvSpPr>
            <p:spPr bwMode="auto">
              <a:xfrm>
                <a:off x="630191" y="2857439"/>
                <a:ext cx="70602" cy="48878"/>
              </a:xfrm>
              <a:custGeom>
                <a:avLst/>
                <a:gdLst>
                  <a:gd name="T0" fmla="*/ 9 w 26"/>
                  <a:gd name="T1" fmla="*/ 16 h 18"/>
                  <a:gd name="T2" fmla="*/ 18 w 26"/>
                  <a:gd name="T3" fmla="*/ 17 h 18"/>
                  <a:gd name="T4" fmla="*/ 26 w 26"/>
                  <a:gd name="T5" fmla="*/ 7 h 18"/>
                  <a:gd name="T6" fmla="*/ 24 w 26"/>
                  <a:gd name="T7" fmla="*/ 1 h 18"/>
                  <a:gd name="T8" fmla="*/ 5 w 26"/>
                  <a:gd name="T9" fmla="*/ 8 h 18"/>
                  <a:gd name="T10" fmla="*/ 1 w 26"/>
                  <a:gd name="T11" fmla="*/ 10 h 18"/>
                  <a:gd name="T12" fmla="*/ 9 w 26"/>
                  <a:gd name="T13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18">
                    <a:moveTo>
                      <a:pt x="9" y="16"/>
                    </a:moveTo>
                    <a:cubicBezTo>
                      <a:pt x="14" y="18"/>
                      <a:pt x="17" y="18"/>
                      <a:pt x="18" y="17"/>
                    </a:cubicBezTo>
                    <a:cubicBezTo>
                      <a:pt x="22" y="17"/>
                      <a:pt x="26" y="12"/>
                      <a:pt x="26" y="7"/>
                    </a:cubicBezTo>
                    <a:cubicBezTo>
                      <a:pt x="26" y="4"/>
                      <a:pt x="24" y="1"/>
                      <a:pt x="24" y="1"/>
                    </a:cubicBezTo>
                    <a:cubicBezTo>
                      <a:pt x="22" y="0"/>
                      <a:pt x="10" y="8"/>
                      <a:pt x="5" y="8"/>
                    </a:cubicBezTo>
                    <a:cubicBezTo>
                      <a:pt x="5" y="9"/>
                      <a:pt x="0" y="8"/>
                      <a:pt x="1" y="10"/>
                    </a:cubicBezTo>
                    <a:cubicBezTo>
                      <a:pt x="3" y="14"/>
                      <a:pt x="7" y="15"/>
                      <a:pt x="9" y="16"/>
                    </a:cubicBez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Freeform 2242"/>
              <p:cNvSpPr>
                <a:spLocks/>
              </p:cNvSpPr>
              <p:nvPr/>
            </p:nvSpPr>
            <p:spPr bwMode="auto">
              <a:xfrm>
                <a:off x="2547295" y="3044805"/>
                <a:ext cx="1289837" cy="666642"/>
              </a:xfrm>
              <a:custGeom>
                <a:avLst/>
                <a:gdLst>
                  <a:gd name="T0" fmla="*/ 251 w 474"/>
                  <a:gd name="T1" fmla="*/ 204 h 245"/>
                  <a:gd name="T2" fmla="*/ 279 w 474"/>
                  <a:gd name="T3" fmla="*/ 207 h 245"/>
                  <a:gd name="T4" fmla="*/ 291 w 474"/>
                  <a:gd name="T5" fmla="*/ 197 h 245"/>
                  <a:gd name="T6" fmla="*/ 281 w 474"/>
                  <a:gd name="T7" fmla="*/ 187 h 245"/>
                  <a:gd name="T8" fmla="*/ 292 w 474"/>
                  <a:gd name="T9" fmla="*/ 188 h 245"/>
                  <a:gd name="T10" fmla="*/ 309 w 474"/>
                  <a:gd name="T11" fmla="*/ 179 h 245"/>
                  <a:gd name="T12" fmla="*/ 312 w 474"/>
                  <a:gd name="T13" fmla="*/ 172 h 245"/>
                  <a:gd name="T14" fmla="*/ 322 w 474"/>
                  <a:gd name="T15" fmla="*/ 164 h 245"/>
                  <a:gd name="T16" fmla="*/ 347 w 474"/>
                  <a:gd name="T17" fmla="*/ 174 h 245"/>
                  <a:gd name="T18" fmla="*/ 374 w 474"/>
                  <a:gd name="T19" fmla="*/ 200 h 245"/>
                  <a:gd name="T20" fmla="*/ 391 w 474"/>
                  <a:gd name="T21" fmla="*/ 222 h 245"/>
                  <a:gd name="T22" fmla="*/ 444 w 474"/>
                  <a:gd name="T23" fmla="*/ 236 h 245"/>
                  <a:gd name="T24" fmla="*/ 474 w 474"/>
                  <a:gd name="T25" fmla="*/ 234 h 245"/>
                  <a:gd name="T26" fmla="*/ 458 w 474"/>
                  <a:gd name="T27" fmla="*/ 230 h 245"/>
                  <a:gd name="T28" fmla="*/ 453 w 474"/>
                  <a:gd name="T29" fmla="*/ 219 h 245"/>
                  <a:gd name="T30" fmla="*/ 436 w 474"/>
                  <a:gd name="T31" fmla="*/ 220 h 245"/>
                  <a:gd name="T32" fmla="*/ 424 w 474"/>
                  <a:gd name="T33" fmla="*/ 208 h 245"/>
                  <a:gd name="T34" fmla="*/ 405 w 474"/>
                  <a:gd name="T35" fmla="*/ 184 h 245"/>
                  <a:gd name="T36" fmla="*/ 386 w 474"/>
                  <a:gd name="T37" fmla="*/ 167 h 245"/>
                  <a:gd name="T38" fmla="*/ 409 w 474"/>
                  <a:gd name="T39" fmla="*/ 154 h 245"/>
                  <a:gd name="T40" fmla="*/ 386 w 474"/>
                  <a:gd name="T41" fmla="*/ 136 h 245"/>
                  <a:gd name="T42" fmla="*/ 365 w 474"/>
                  <a:gd name="T43" fmla="*/ 132 h 245"/>
                  <a:gd name="T44" fmla="*/ 360 w 474"/>
                  <a:gd name="T45" fmla="*/ 120 h 245"/>
                  <a:gd name="T46" fmla="*/ 342 w 474"/>
                  <a:gd name="T47" fmla="*/ 100 h 245"/>
                  <a:gd name="T48" fmla="*/ 307 w 474"/>
                  <a:gd name="T49" fmla="*/ 85 h 245"/>
                  <a:gd name="T50" fmla="*/ 273 w 474"/>
                  <a:gd name="T51" fmla="*/ 71 h 245"/>
                  <a:gd name="T52" fmla="*/ 250 w 474"/>
                  <a:gd name="T53" fmla="*/ 59 h 245"/>
                  <a:gd name="T54" fmla="*/ 239 w 474"/>
                  <a:gd name="T55" fmla="*/ 57 h 245"/>
                  <a:gd name="T56" fmla="*/ 223 w 474"/>
                  <a:gd name="T57" fmla="*/ 55 h 245"/>
                  <a:gd name="T58" fmla="*/ 185 w 474"/>
                  <a:gd name="T59" fmla="*/ 38 h 245"/>
                  <a:gd name="T60" fmla="*/ 142 w 474"/>
                  <a:gd name="T61" fmla="*/ 52 h 245"/>
                  <a:gd name="T62" fmla="*/ 124 w 474"/>
                  <a:gd name="T63" fmla="*/ 65 h 245"/>
                  <a:gd name="T64" fmla="*/ 99 w 474"/>
                  <a:gd name="T65" fmla="*/ 76 h 245"/>
                  <a:gd name="T66" fmla="*/ 91 w 474"/>
                  <a:gd name="T67" fmla="*/ 70 h 245"/>
                  <a:gd name="T68" fmla="*/ 87 w 474"/>
                  <a:gd name="T69" fmla="*/ 55 h 245"/>
                  <a:gd name="T70" fmla="*/ 77 w 474"/>
                  <a:gd name="T71" fmla="*/ 43 h 245"/>
                  <a:gd name="T72" fmla="*/ 75 w 474"/>
                  <a:gd name="T73" fmla="*/ 28 h 245"/>
                  <a:gd name="T74" fmla="*/ 55 w 474"/>
                  <a:gd name="T75" fmla="*/ 9 h 245"/>
                  <a:gd name="T76" fmla="*/ 41 w 474"/>
                  <a:gd name="T77" fmla="*/ 4 h 245"/>
                  <a:gd name="T78" fmla="*/ 25 w 474"/>
                  <a:gd name="T79" fmla="*/ 6 h 245"/>
                  <a:gd name="T80" fmla="*/ 8 w 474"/>
                  <a:gd name="T81" fmla="*/ 19 h 245"/>
                  <a:gd name="T82" fmla="*/ 3 w 474"/>
                  <a:gd name="T83" fmla="*/ 27 h 245"/>
                  <a:gd name="T84" fmla="*/ 15 w 474"/>
                  <a:gd name="T85" fmla="*/ 26 h 245"/>
                  <a:gd name="T86" fmla="*/ 31 w 474"/>
                  <a:gd name="T87" fmla="*/ 40 h 245"/>
                  <a:gd name="T88" fmla="*/ 40 w 474"/>
                  <a:gd name="T89" fmla="*/ 45 h 245"/>
                  <a:gd name="T90" fmla="*/ 60 w 474"/>
                  <a:gd name="T91" fmla="*/ 41 h 245"/>
                  <a:gd name="T92" fmla="*/ 67 w 474"/>
                  <a:gd name="T93" fmla="*/ 51 h 245"/>
                  <a:gd name="T94" fmla="*/ 37 w 474"/>
                  <a:gd name="T95" fmla="*/ 57 h 245"/>
                  <a:gd name="T96" fmla="*/ 25 w 474"/>
                  <a:gd name="T97" fmla="*/ 61 h 245"/>
                  <a:gd name="T98" fmla="*/ 34 w 474"/>
                  <a:gd name="T99" fmla="*/ 60 h 245"/>
                  <a:gd name="T100" fmla="*/ 44 w 474"/>
                  <a:gd name="T101" fmla="*/ 79 h 245"/>
                  <a:gd name="T102" fmla="*/ 56 w 474"/>
                  <a:gd name="T103" fmla="*/ 74 h 245"/>
                  <a:gd name="T104" fmla="*/ 72 w 474"/>
                  <a:gd name="T105" fmla="*/ 79 h 245"/>
                  <a:gd name="T106" fmla="*/ 88 w 474"/>
                  <a:gd name="T107" fmla="*/ 83 h 245"/>
                  <a:gd name="T108" fmla="*/ 109 w 474"/>
                  <a:gd name="T109" fmla="*/ 98 h 245"/>
                  <a:gd name="T110" fmla="*/ 155 w 474"/>
                  <a:gd name="T111" fmla="*/ 112 h 245"/>
                  <a:gd name="T112" fmla="*/ 180 w 474"/>
                  <a:gd name="T113" fmla="*/ 122 h 245"/>
                  <a:gd name="T114" fmla="*/ 195 w 474"/>
                  <a:gd name="T115" fmla="*/ 145 h 245"/>
                  <a:gd name="T116" fmla="*/ 200 w 474"/>
                  <a:gd name="T117" fmla="*/ 161 h 245"/>
                  <a:gd name="T118" fmla="*/ 202 w 474"/>
                  <a:gd name="T119" fmla="*/ 181 h 245"/>
                  <a:gd name="T120" fmla="*/ 240 w 474"/>
                  <a:gd name="T121" fmla="*/ 20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74" h="245">
                    <a:moveTo>
                      <a:pt x="243" y="201"/>
                    </a:moveTo>
                    <a:cubicBezTo>
                      <a:pt x="246" y="201"/>
                      <a:pt x="248" y="203"/>
                      <a:pt x="251" y="204"/>
                    </a:cubicBezTo>
                    <a:cubicBezTo>
                      <a:pt x="255" y="206"/>
                      <a:pt x="260" y="205"/>
                      <a:pt x="264" y="204"/>
                    </a:cubicBezTo>
                    <a:cubicBezTo>
                      <a:pt x="270" y="204"/>
                      <a:pt x="275" y="203"/>
                      <a:pt x="279" y="207"/>
                    </a:cubicBezTo>
                    <a:cubicBezTo>
                      <a:pt x="286" y="207"/>
                      <a:pt x="293" y="207"/>
                      <a:pt x="297" y="202"/>
                    </a:cubicBezTo>
                    <a:cubicBezTo>
                      <a:pt x="299" y="197"/>
                      <a:pt x="295" y="197"/>
                      <a:pt x="291" y="197"/>
                    </a:cubicBezTo>
                    <a:cubicBezTo>
                      <a:pt x="288" y="197"/>
                      <a:pt x="284" y="197"/>
                      <a:pt x="283" y="195"/>
                    </a:cubicBezTo>
                    <a:cubicBezTo>
                      <a:pt x="283" y="192"/>
                      <a:pt x="276" y="189"/>
                      <a:pt x="281" y="187"/>
                    </a:cubicBezTo>
                    <a:cubicBezTo>
                      <a:pt x="283" y="187"/>
                      <a:pt x="285" y="187"/>
                      <a:pt x="286" y="188"/>
                    </a:cubicBezTo>
                    <a:cubicBezTo>
                      <a:pt x="288" y="187"/>
                      <a:pt x="290" y="188"/>
                      <a:pt x="292" y="188"/>
                    </a:cubicBezTo>
                    <a:cubicBezTo>
                      <a:pt x="296" y="188"/>
                      <a:pt x="300" y="188"/>
                      <a:pt x="299" y="183"/>
                    </a:cubicBezTo>
                    <a:cubicBezTo>
                      <a:pt x="301" y="178"/>
                      <a:pt x="307" y="181"/>
                      <a:pt x="309" y="179"/>
                    </a:cubicBezTo>
                    <a:cubicBezTo>
                      <a:pt x="308" y="176"/>
                      <a:pt x="302" y="174"/>
                      <a:pt x="306" y="171"/>
                    </a:cubicBezTo>
                    <a:cubicBezTo>
                      <a:pt x="308" y="171"/>
                      <a:pt x="311" y="171"/>
                      <a:pt x="312" y="172"/>
                    </a:cubicBezTo>
                    <a:cubicBezTo>
                      <a:pt x="315" y="171"/>
                      <a:pt x="317" y="170"/>
                      <a:pt x="316" y="167"/>
                    </a:cubicBezTo>
                    <a:cubicBezTo>
                      <a:pt x="317" y="163"/>
                      <a:pt x="319" y="164"/>
                      <a:pt x="322" y="164"/>
                    </a:cubicBezTo>
                    <a:cubicBezTo>
                      <a:pt x="324" y="165"/>
                      <a:pt x="325" y="165"/>
                      <a:pt x="327" y="164"/>
                    </a:cubicBezTo>
                    <a:cubicBezTo>
                      <a:pt x="331" y="171"/>
                      <a:pt x="342" y="169"/>
                      <a:pt x="347" y="174"/>
                    </a:cubicBezTo>
                    <a:cubicBezTo>
                      <a:pt x="350" y="175"/>
                      <a:pt x="353" y="175"/>
                      <a:pt x="355" y="178"/>
                    </a:cubicBezTo>
                    <a:cubicBezTo>
                      <a:pt x="359" y="188"/>
                      <a:pt x="373" y="189"/>
                      <a:pt x="374" y="200"/>
                    </a:cubicBezTo>
                    <a:cubicBezTo>
                      <a:pt x="376" y="202"/>
                      <a:pt x="372" y="206"/>
                      <a:pt x="376" y="208"/>
                    </a:cubicBezTo>
                    <a:cubicBezTo>
                      <a:pt x="385" y="208"/>
                      <a:pt x="387" y="217"/>
                      <a:pt x="391" y="222"/>
                    </a:cubicBezTo>
                    <a:cubicBezTo>
                      <a:pt x="399" y="224"/>
                      <a:pt x="404" y="238"/>
                      <a:pt x="412" y="230"/>
                    </a:cubicBezTo>
                    <a:cubicBezTo>
                      <a:pt x="422" y="230"/>
                      <a:pt x="434" y="233"/>
                      <a:pt x="444" y="236"/>
                    </a:cubicBezTo>
                    <a:cubicBezTo>
                      <a:pt x="450" y="231"/>
                      <a:pt x="450" y="240"/>
                      <a:pt x="454" y="241"/>
                    </a:cubicBezTo>
                    <a:cubicBezTo>
                      <a:pt x="463" y="245"/>
                      <a:pt x="469" y="238"/>
                      <a:pt x="474" y="234"/>
                    </a:cubicBezTo>
                    <a:cubicBezTo>
                      <a:pt x="472" y="233"/>
                      <a:pt x="469" y="233"/>
                      <a:pt x="467" y="234"/>
                    </a:cubicBezTo>
                    <a:cubicBezTo>
                      <a:pt x="464" y="230"/>
                      <a:pt x="461" y="230"/>
                      <a:pt x="458" y="230"/>
                    </a:cubicBezTo>
                    <a:cubicBezTo>
                      <a:pt x="454" y="231"/>
                      <a:pt x="450" y="231"/>
                      <a:pt x="448" y="227"/>
                    </a:cubicBezTo>
                    <a:cubicBezTo>
                      <a:pt x="447" y="223"/>
                      <a:pt x="453" y="221"/>
                      <a:pt x="453" y="219"/>
                    </a:cubicBezTo>
                    <a:cubicBezTo>
                      <a:pt x="450" y="215"/>
                      <a:pt x="446" y="217"/>
                      <a:pt x="443" y="218"/>
                    </a:cubicBezTo>
                    <a:cubicBezTo>
                      <a:pt x="441" y="219"/>
                      <a:pt x="438" y="220"/>
                      <a:pt x="436" y="220"/>
                    </a:cubicBezTo>
                    <a:cubicBezTo>
                      <a:pt x="432" y="218"/>
                      <a:pt x="435" y="213"/>
                      <a:pt x="434" y="210"/>
                    </a:cubicBezTo>
                    <a:cubicBezTo>
                      <a:pt x="424" y="208"/>
                      <a:pt x="424" y="208"/>
                      <a:pt x="424" y="208"/>
                    </a:cubicBezTo>
                    <a:cubicBezTo>
                      <a:pt x="420" y="204"/>
                      <a:pt x="416" y="205"/>
                      <a:pt x="414" y="199"/>
                    </a:cubicBezTo>
                    <a:cubicBezTo>
                      <a:pt x="418" y="191"/>
                      <a:pt x="407" y="190"/>
                      <a:pt x="405" y="184"/>
                    </a:cubicBezTo>
                    <a:cubicBezTo>
                      <a:pt x="403" y="182"/>
                      <a:pt x="400" y="184"/>
                      <a:pt x="398" y="182"/>
                    </a:cubicBezTo>
                    <a:cubicBezTo>
                      <a:pt x="400" y="173"/>
                      <a:pt x="392" y="171"/>
                      <a:pt x="386" y="167"/>
                    </a:cubicBezTo>
                    <a:cubicBezTo>
                      <a:pt x="381" y="153"/>
                      <a:pt x="387" y="155"/>
                      <a:pt x="395" y="157"/>
                    </a:cubicBezTo>
                    <a:cubicBezTo>
                      <a:pt x="401" y="158"/>
                      <a:pt x="407" y="159"/>
                      <a:pt x="409" y="154"/>
                    </a:cubicBezTo>
                    <a:cubicBezTo>
                      <a:pt x="408" y="149"/>
                      <a:pt x="407" y="142"/>
                      <a:pt x="404" y="139"/>
                    </a:cubicBezTo>
                    <a:cubicBezTo>
                      <a:pt x="398" y="135"/>
                      <a:pt x="392" y="136"/>
                      <a:pt x="386" y="136"/>
                    </a:cubicBezTo>
                    <a:cubicBezTo>
                      <a:pt x="382" y="136"/>
                      <a:pt x="379" y="136"/>
                      <a:pt x="376" y="135"/>
                    </a:cubicBezTo>
                    <a:cubicBezTo>
                      <a:pt x="372" y="132"/>
                      <a:pt x="369" y="132"/>
                      <a:pt x="365" y="132"/>
                    </a:cubicBezTo>
                    <a:cubicBezTo>
                      <a:pt x="362" y="132"/>
                      <a:pt x="358" y="132"/>
                      <a:pt x="355" y="129"/>
                    </a:cubicBezTo>
                    <a:cubicBezTo>
                      <a:pt x="354" y="125"/>
                      <a:pt x="355" y="120"/>
                      <a:pt x="360" y="120"/>
                    </a:cubicBezTo>
                    <a:cubicBezTo>
                      <a:pt x="360" y="116"/>
                      <a:pt x="358" y="113"/>
                      <a:pt x="355" y="111"/>
                    </a:cubicBezTo>
                    <a:cubicBezTo>
                      <a:pt x="348" y="110"/>
                      <a:pt x="347" y="104"/>
                      <a:pt x="342" y="100"/>
                    </a:cubicBezTo>
                    <a:cubicBezTo>
                      <a:pt x="335" y="100"/>
                      <a:pt x="331" y="96"/>
                      <a:pt x="327" y="92"/>
                    </a:cubicBezTo>
                    <a:cubicBezTo>
                      <a:pt x="321" y="87"/>
                      <a:pt x="316" y="82"/>
                      <a:pt x="307" y="85"/>
                    </a:cubicBezTo>
                    <a:cubicBezTo>
                      <a:pt x="299" y="74"/>
                      <a:pt x="282" y="78"/>
                      <a:pt x="275" y="72"/>
                    </a:cubicBezTo>
                    <a:cubicBezTo>
                      <a:pt x="274" y="71"/>
                      <a:pt x="273" y="71"/>
                      <a:pt x="273" y="71"/>
                    </a:cubicBezTo>
                    <a:cubicBezTo>
                      <a:pt x="272" y="71"/>
                      <a:pt x="271" y="72"/>
                      <a:pt x="264" y="67"/>
                    </a:cubicBezTo>
                    <a:cubicBezTo>
                      <a:pt x="259" y="64"/>
                      <a:pt x="256" y="62"/>
                      <a:pt x="250" y="59"/>
                    </a:cubicBezTo>
                    <a:cubicBezTo>
                      <a:pt x="247" y="58"/>
                      <a:pt x="247" y="58"/>
                      <a:pt x="247" y="58"/>
                    </a:cubicBezTo>
                    <a:cubicBezTo>
                      <a:pt x="243" y="57"/>
                      <a:pt x="241" y="57"/>
                      <a:pt x="239" y="57"/>
                    </a:cubicBezTo>
                    <a:cubicBezTo>
                      <a:pt x="238" y="58"/>
                      <a:pt x="237" y="58"/>
                      <a:pt x="235" y="57"/>
                    </a:cubicBezTo>
                    <a:cubicBezTo>
                      <a:pt x="229" y="55"/>
                      <a:pt x="224" y="54"/>
                      <a:pt x="223" y="55"/>
                    </a:cubicBezTo>
                    <a:cubicBezTo>
                      <a:pt x="214" y="59"/>
                      <a:pt x="208" y="51"/>
                      <a:pt x="202" y="48"/>
                    </a:cubicBezTo>
                    <a:cubicBezTo>
                      <a:pt x="193" y="49"/>
                      <a:pt x="192" y="39"/>
                      <a:pt x="185" y="38"/>
                    </a:cubicBezTo>
                    <a:cubicBezTo>
                      <a:pt x="177" y="37"/>
                      <a:pt x="170" y="29"/>
                      <a:pt x="163" y="36"/>
                    </a:cubicBezTo>
                    <a:cubicBezTo>
                      <a:pt x="161" y="48"/>
                      <a:pt x="148" y="44"/>
                      <a:pt x="142" y="52"/>
                    </a:cubicBezTo>
                    <a:cubicBezTo>
                      <a:pt x="140" y="53"/>
                      <a:pt x="138" y="52"/>
                      <a:pt x="136" y="51"/>
                    </a:cubicBezTo>
                    <a:cubicBezTo>
                      <a:pt x="124" y="65"/>
                      <a:pt x="124" y="65"/>
                      <a:pt x="124" y="65"/>
                    </a:cubicBezTo>
                    <a:cubicBezTo>
                      <a:pt x="117" y="66"/>
                      <a:pt x="114" y="70"/>
                      <a:pt x="109" y="75"/>
                    </a:cubicBezTo>
                    <a:cubicBezTo>
                      <a:pt x="105" y="80"/>
                      <a:pt x="102" y="78"/>
                      <a:pt x="99" y="76"/>
                    </a:cubicBezTo>
                    <a:cubicBezTo>
                      <a:pt x="97" y="75"/>
                      <a:pt x="95" y="73"/>
                      <a:pt x="92" y="74"/>
                    </a:cubicBezTo>
                    <a:cubicBezTo>
                      <a:pt x="90" y="74"/>
                      <a:pt x="91" y="72"/>
                      <a:pt x="91" y="70"/>
                    </a:cubicBezTo>
                    <a:cubicBezTo>
                      <a:pt x="95" y="66"/>
                      <a:pt x="91" y="65"/>
                      <a:pt x="88" y="61"/>
                    </a:cubicBezTo>
                    <a:cubicBezTo>
                      <a:pt x="87" y="59"/>
                      <a:pt x="89" y="56"/>
                      <a:pt x="87" y="55"/>
                    </a:cubicBezTo>
                    <a:cubicBezTo>
                      <a:pt x="85" y="57"/>
                      <a:pt x="86" y="61"/>
                      <a:pt x="81" y="61"/>
                    </a:cubicBezTo>
                    <a:cubicBezTo>
                      <a:pt x="80" y="56"/>
                      <a:pt x="77" y="49"/>
                      <a:pt x="77" y="43"/>
                    </a:cubicBezTo>
                    <a:cubicBezTo>
                      <a:pt x="77" y="40"/>
                      <a:pt x="82" y="40"/>
                      <a:pt x="79" y="38"/>
                    </a:cubicBezTo>
                    <a:cubicBezTo>
                      <a:pt x="73" y="38"/>
                      <a:pt x="78" y="31"/>
                      <a:pt x="75" y="28"/>
                    </a:cubicBezTo>
                    <a:cubicBezTo>
                      <a:pt x="73" y="25"/>
                      <a:pt x="77" y="22"/>
                      <a:pt x="74" y="20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56" y="4"/>
                      <a:pt x="51" y="4"/>
                      <a:pt x="47" y="4"/>
                    </a:cubicBezTo>
                    <a:cubicBezTo>
                      <a:pt x="45" y="4"/>
                      <a:pt x="43" y="4"/>
                      <a:pt x="41" y="4"/>
                    </a:cubicBezTo>
                    <a:cubicBezTo>
                      <a:pt x="39" y="2"/>
                      <a:pt x="34" y="0"/>
                      <a:pt x="33" y="3"/>
                    </a:cubicBezTo>
                    <a:cubicBezTo>
                      <a:pt x="29" y="2"/>
                      <a:pt x="27" y="4"/>
                      <a:pt x="25" y="6"/>
                    </a:cubicBezTo>
                    <a:cubicBezTo>
                      <a:pt x="22" y="9"/>
                      <a:pt x="20" y="11"/>
                      <a:pt x="14" y="9"/>
                    </a:cubicBezTo>
                    <a:cubicBezTo>
                      <a:pt x="4" y="7"/>
                      <a:pt x="11" y="14"/>
                      <a:pt x="8" y="19"/>
                    </a:cubicBezTo>
                    <a:cubicBezTo>
                      <a:pt x="4" y="20"/>
                      <a:pt x="0" y="23"/>
                      <a:pt x="1" y="27"/>
                    </a:cubicBezTo>
                    <a:cubicBezTo>
                      <a:pt x="1" y="27"/>
                      <a:pt x="2" y="27"/>
                      <a:pt x="3" y="27"/>
                    </a:cubicBezTo>
                    <a:cubicBezTo>
                      <a:pt x="5" y="27"/>
                      <a:pt x="8" y="28"/>
                      <a:pt x="9" y="27"/>
                    </a:cubicBezTo>
                    <a:cubicBezTo>
                      <a:pt x="12" y="29"/>
                      <a:pt x="13" y="27"/>
                      <a:pt x="15" y="26"/>
                    </a:cubicBezTo>
                    <a:cubicBezTo>
                      <a:pt x="17" y="25"/>
                      <a:pt x="19" y="24"/>
                      <a:pt x="21" y="25"/>
                    </a:cubicBezTo>
                    <a:cubicBezTo>
                      <a:pt x="26" y="28"/>
                      <a:pt x="32" y="34"/>
                      <a:pt x="31" y="40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9" y="41"/>
                      <a:pt x="39" y="43"/>
                      <a:pt x="40" y="45"/>
                    </a:cubicBezTo>
                    <a:cubicBezTo>
                      <a:pt x="42" y="44"/>
                      <a:pt x="45" y="44"/>
                      <a:pt x="47" y="43"/>
                    </a:cubicBezTo>
                    <a:cubicBezTo>
                      <a:pt x="50" y="38"/>
                      <a:pt x="55" y="40"/>
                      <a:pt x="60" y="41"/>
                    </a:cubicBezTo>
                    <a:cubicBezTo>
                      <a:pt x="63" y="42"/>
                      <a:pt x="65" y="42"/>
                      <a:pt x="68" y="42"/>
                    </a:cubicBezTo>
                    <a:cubicBezTo>
                      <a:pt x="69" y="46"/>
                      <a:pt x="69" y="48"/>
                      <a:pt x="67" y="51"/>
                    </a:cubicBezTo>
                    <a:cubicBezTo>
                      <a:pt x="63" y="55"/>
                      <a:pt x="57" y="51"/>
                      <a:pt x="53" y="51"/>
                    </a:cubicBezTo>
                    <a:cubicBezTo>
                      <a:pt x="50" y="59"/>
                      <a:pt x="43" y="58"/>
                      <a:pt x="37" y="57"/>
                    </a:cubicBezTo>
                    <a:cubicBezTo>
                      <a:pt x="32" y="56"/>
                      <a:pt x="28" y="55"/>
                      <a:pt x="24" y="57"/>
                    </a:cubicBezTo>
                    <a:cubicBezTo>
                      <a:pt x="24" y="58"/>
                      <a:pt x="23" y="60"/>
                      <a:pt x="25" y="61"/>
                    </a:cubicBezTo>
                    <a:cubicBezTo>
                      <a:pt x="26" y="61"/>
                      <a:pt x="27" y="61"/>
                      <a:pt x="29" y="60"/>
                    </a:cubicBezTo>
                    <a:cubicBezTo>
                      <a:pt x="30" y="59"/>
                      <a:pt x="32" y="59"/>
                      <a:pt x="34" y="60"/>
                    </a:cubicBezTo>
                    <a:cubicBezTo>
                      <a:pt x="34" y="67"/>
                      <a:pt x="44" y="63"/>
                      <a:pt x="46" y="69"/>
                    </a:cubicBezTo>
                    <a:cubicBezTo>
                      <a:pt x="47" y="73"/>
                      <a:pt x="46" y="77"/>
                      <a:pt x="44" y="79"/>
                    </a:cubicBezTo>
                    <a:cubicBezTo>
                      <a:pt x="50" y="80"/>
                      <a:pt x="51" y="86"/>
                      <a:pt x="55" y="88"/>
                    </a:cubicBezTo>
                    <a:cubicBezTo>
                      <a:pt x="59" y="84"/>
                      <a:pt x="57" y="78"/>
                      <a:pt x="56" y="74"/>
                    </a:cubicBezTo>
                    <a:cubicBezTo>
                      <a:pt x="61" y="71"/>
                      <a:pt x="68" y="72"/>
                      <a:pt x="73" y="68"/>
                    </a:cubicBezTo>
                    <a:cubicBezTo>
                      <a:pt x="76" y="70"/>
                      <a:pt x="70" y="75"/>
                      <a:pt x="72" y="79"/>
                    </a:cubicBezTo>
                    <a:cubicBezTo>
                      <a:pt x="77" y="79"/>
                      <a:pt x="78" y="84"/>
                      <a:pt x="82" y="87"/>
                    </a:cubicBezTo>
                    <a:cubicBezTo>
                      <a:pt x="86" y="88"/>
                      <a:pt x="86" y="85"/>
                      <a:pt x="88" y="83"/>
                    </a:cubicBezTo>
                    <a:cubicBezTo>
                      <a:pt x="93" y="86"/>
                      <a:pt x="92" y="91"/>
                      <a:pt x="96" y="94"/>
                    </a:cubicBezTo>
                    <a:cubicBezTo>
                      <a:pt x="100" y="94"/>
                      <a:pt x="105" y="98"/>
                      <a:pt x="109" y="98"/>
                    </a:cubicBezTo>
                    <a:cubicBezTo>
                      <a:pt x="114" y="97"/>
                      <a:pt x="119" y="98"/>
                      <a:pt x="123" y="102"/>
                    </a:cubicBezTo>
                    <a:cubicBezTo>
                      <a:pt x="135" y="102"/>
                      <a:pt x="144" y="108"/>
                      <a:pt x="155" y="112"/>
                    </a:cubicBezTo>
                    <a:cubicBezTo>
                      <a:pt x="157" y="116"/>
                      <a:pt x="160" y="121"/>
                      <a:pt x="165" y="120"/>
                    </a:cubicBezTo>
                    <a:cubicBezTo>
                      <a:pt x="169" y="123"/>
                      <a:pt x="175" y="122"/>
                      <a:pt x="180" y="122"/>
                    </a:cubicBezTo>
                    <a:cubicBezTo>
                      <a:pt x="183" y="127"/>
                      <a:pt x="179" y="134"/>
                      <a:pt x="181" y="138"/>
                    </a:cubicBezTo>
                    <a:cubicBezTo>
                      <a:pt x="183" y="145"/>
                      <a:pt x="190" y="141"/>
                      <a:pt x="195" y="145"/>
                    </a:cubicBezTo>
                    <a:cubicBezTo>
                      <a:pt x="197" y="148"/>
                      <a:pt x="193" y="150"/>
                      <a:pt x="192" y="153"/>
                    </a:cubicBezTo>
                    <a:cubicBezTo>
                      <a:pt x="194" y="155"/>
                      <a:pt x="199" y="157"/>
                      <a:pt x="200" y="161"/>
                    </a:cubicBezTo>
                    <a:cubicBezTo>
                      <a:pt x="200" y="162"/>
                      <a:pt x="199" y="163"/>
                      <a:pt x="198" y="163"/>
                    </a:cubicBezTo>
                    <a:cubicBezTo>
                      <a:pt x="202" y="168"/>
                      <a:pt x="203" y="174"/>
                      <a:pt x="202" y="181"/>
                    </a:cubicBezTo>
                    <a:cubicBezTo>
                      <a:pt x="209" y="184"/>
                      <a:pt x="217" y="183"/>
                      <a:pt x="223" y="189"/>
                    </a:cubicBezTo>
                    <a:cubicBezTo>
                      <a:pt x="227" y="193"/>
                      <a:pt x="231" y="201"/>
                      <a:pt x="240" y="200"/>
                    </a:cubicBezTo>
                    <a:cubicBezTo>
                      <a:pt x="243" y="201"/>
                      <a:pt x="243" y="201"/>
                      <a:pt x="243" y="20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Freeform 2243"/>
              <p:cNvSpPr>
                <a:spLocks/>
              </p:cNvSpPr>
              <p:nvPr/>
            </p:nvSpPr>
            <p:spPr bwMode="auto">
              <a:xfrm>
                <a:off x="2544579" y="3044805"/>
                <a:ext cx="1297983" cy="661211"/>
              </a:xfrm>
              <a:custGeom>
                <a:avLst/>
                <a:gdLst>
                  <a:gd name="T0" fmla="*/ 294 w 477"/>
                  <a:gd name="T1" fmla="*/ 196 h 243"/>
                  <a:gd name="T2" fmla="*/ 291 w 477"/>
                  <a:gd name="T3" fmla="*/ 189 h 243"/>
                  <a:gd name="T4" fmla="*/ 307 w 477"/>
                  <a:gd name="T5" fmla="*/ 171 h 243"/>
                  <a:gd name="T6" fmla="*/ 337 w 477"/>
                  <a:gd name="T7" fmla="*/ 171 h 243"/>
                  <a:gd name="T8" fmla="*/ 377 w 477"/>
                  <a:gd name="T9" fmla="*/ 209 h 243"/>
                  <a:gd name="T10" fmla="*/ 449 w 477"/>
                  <a:gd name="T11" fmla="*/ 236 h 243"/>
                  <a:gd name="T12" fmla="*/ 453 w 477"/>
                  <a:gd name="T13" fmla="*/ 229 h 243"/>
                  <a:gd name="T14" fmla="*/ 436 w 477"/>
                  <a:gd name="T15" fmla="*/ 216 h 243"/>
                  <a:gd name="T16" fmla="*/ 404 w 477"/>
                  <a:gd name="T17" fmla="*/ 182 h 243"/>
                  <a:gd name="T18" fmla="*/ 411 w 477"/>
                  <a:gd name="T19" fmla="*/ 154 h 243"/>
                  <a:gd name="T20" fmla="*/ 358 w 477"/>
                  <a:gd name="T21" fmla="*/ 123 h 243"/>
                  <a:gd name="T22" fmla="*/ 308 w 477"/>
                  <a:gd name="T23" fmla="*/ 84 h 243"/>
                  <a:gd name="T24" fmla="*/ 236 w 477"/>
                  <a:gd name="T25" fmla="*/ 56 h 243"/>
                  <a:gd name="T26" fmla="*/ 186 w 477"/>
                  <a:gd name="T27" fmla="*/ 36 h 243"/>
                  <a:gd name="T28" fmla="*/ 125 w 477"/>
                  <a:gd name="T29" fmla="*/ 64 h 243"/>
                  <a:gd name="T30" fmla="*/ 94 w 477"/>
                  <a:gd name="T31" fmla="*/ 65 h 243"/>
                  <a:gd name="T32" fmla="*/ 80 w 477"/>
                  <a:gd name="T33" fmla="*/ 43 h 243"/>
                  <a:gd name="T34" fmla="*/ 76 w 477"/>
                  <a:gd name="T35" fmla="*/ 28 h 243"/>
                  <a:gd name="T36" fmla="*/ 36 w 477"/>
                  <a:gd name="T37" fmla="*/ 0 h 243"/>
                  <a:gd name="T38" fmla="*/ 9 w 477"/>
                  <a:gd name="T39" fmla="*/ 19 h 243"/>
                  <a:gd name="T40" fmla="*/ 21 w 477"/>
                  <a:gd name="T41" fmla="*/ 26 h 243"/>
                  <a:gd name="T42" fmla="*/ 68 w 477"/>
                  <a:gd name="T43" fmla="*/ 44 h 243"/>
                  <a:gd name="T44" fmla="*/ 24 w 477"/>
                  <a:gd name="T45" fmla="*/ 57 h 243"/>
                  <a:gd name="T46" fmla="*/ 46 w 477"/>
                  <a:gd name="T47" fmla="*/ 72 h 243"/>
                  <a:gd name="T48" fmla="*/ 73 w 477"/>
                  <a:gd name="T49" fmla="*/ 73 h 243"/>
                  <a:gd name="T50" fmla="*/ 96 w 477"/>
                  <a:gd name="T51" fmla="*/ 95 h 243"/>
                  <a:gd name="T52" fmla="*/ 166 w 477"/>
                  <a:gd name="T53" fmla="*/ 121 h 243"/>
                  <a:gd name="T54" fmla="*/ 195 w 477"/>
                  <a:gd name="T55" fmla="*/ 147 h 243"/>
                  <a:gd name="T56" fmla="*/ 199 w 477"/>
                  <a:gd name="T57" fmla="*/ 161 h 243"/>
                  <a:gd name="T58" fmla="*/ 244 w 477"/>
                  <a:gd name="T59" fmla="*/ 201 h 243"/>
                  <a:gd name="T60" fmla="*/ 199 w 477"/>
                  <a:gd name="T61" fmla="*/ 163 h 243"/>
                  <a:gd name="T62" fmla="*/ 188 w 477"/>
                  <a:gd name="T63" fmla="*/ 142 h 243"/>
                  <a:gd name="T64" fmla="*/ 157 w 477"/>
                  <a:gd name="T65" fmla="*/ 111 h 243"/>
                  <a:gd name="T66" fmla="*/ 88 w 477"/>
                  <a:gd name="T67" fmla="*/ 82 h 243"/>
                  <a:gd name="T68" fmla="*/ 73 w 477"/>
                  <a:gd name="T69" fmla="*/ 67 h 243"/>
                  <a:gd name="T70" fmla="*/ 45 w 477"/>
                  <a:gd name="T71" fmla="*/ 65 h 243"/>
                  <a:gd name="T72" fmla="*/ 44 w 477"/>
                  <a:gd name="T73" fmla="*/ 59 h 243"/>
                  <a:gd name="T74" fmla="*/ 48 w 477"/>
                  <a:gd name="T75" fmla="*/ 43 h 243"/>
                  <a:gd name="T76" fmla="*/ 16 w 477"/>
                  <a:gd name="T77" fmla="*/ 25 h 243"/>
                  <a:gd name="T78" fmla="*/ 11 w 477"/>
                  <a:gd name="T79" fmla="*/ 10 h 243"/>
                  <a:gd name="T80" fmla="*/ 46 w 477"/>
                  <a:gd name="T81" fmla="*/ 5 h 243"/>
                  <a:gd name="T82" fmla="*/ 77 w 477"/>
                  <a:gd name="T83" fmla="*/ 37 h 243"/>
                  <a:gd name="T84" fmla="*/ 80 w 477"/>
                  <a:gd name="T85" fmla="*/ 39 h 243"/>
                  <a:gd name="T86" fmla="*/ 89 w 477"/>
                  <a:gd name="T87" fmla="*/ 56 h 243"/>
                  <a:gd name="T88" fmla="*/ 93 w 477"/>
                  <a:gd name="T89" fmla="*/ 76 h 243"/>
                  <a:gd name="T90" fmla="*/ 144 w 477"/>
                  <a:gd name="T91" fmla="*/ 53 h 243"/>
                  <a:gd name="T92" fmla="*/ 202 w 477"/>
                  <a:gd name="T93" fmla="*/ 49 h 243"/>
                  <a:gd name="T94" fmla="*/ 229 w 477"/>
                  <a:gd name="T95" fmla="*/ 56 h 243"/>
                  <a:gd name="T96" fmla="*/ 275 w 477"/>
                  <a:gd name="T97" fmla="*/ 73 h 243"/>
                  <a:gd name="T98" fmla="*/ 360 w 477"/>
                  <a:gd name="T99" fmla="*/ 120 h 243"/>
                  <a:gd name="T100" fmla="*/ 404 w 477"/>
                  <a:gd name="T101" fmla="*/ 140 h 243"/>
                  <a:gd name="T102" fmla="*/ 398 w 477"/>
                  <a:gd name="T103" fmla="*/ 182 h 243"/>
                  <a:gd name="T104" fmla="*/ 435 w 477"/>
                  <a:gd name="T105" fmla="*/ 210 h 243"/>
                  <a:gd name="T106" fmla="*/ 453 w 477"/>
                  <a:gd name="T107" fmla="*/ 219 h 243"/>
                  <a:gd name="T108" fmla="*/ 475 w 477"/>
                  <a:gd name="T109" fmla="*/ 234 h 243"/>
                  <a:gd name="T110" fmla="*/ 405 w 477"/>
                  <a:gd name="T111" fmla="*/ 230 h 243"/>
                  <a:gd name="T112" fmla="*/ 364 w 477"/>
                  <a:gd name="T113" fmla="*/ 185 h 243"/>
                  <a:gd name="T114" fmla="*/ 316 w 477"/>
                  <a:gd name="T115" fmla="*/ 168 h 243"/>
                  <a:gd name="T116" fmla="*/ 303 w 477"/>
                  <a:gd name="T117" fmla="*/ 179 h 243"/>
                  <a:gd name="T118" fmla="*/ 280 w 477"/>
                  <a:gd name="T119" fmla="*/ 187 h 243"/>
                  <a:gd name="T120" fmla="*/ 281 w 477"/>
                  <a:gd name="T121" fmla="*/ 206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77" h="243">
                    <a:moveTo>
                      <a:pt x="244" y="201"/>
                    </a:moveTo>
                    <a:cubicBezTo>
                      <a:pt x="244" y="202"/>
                      <a:pt x="244" y="202"/>
                      <a:pt x="244" y="202"/>
                    </a:cubicBezTo>
                    <a:cubicBezTo>
                      <a:pt x="246" y="202"/>
                      <a:pt x="249" y="204"/>
                      <a:pt x="252" y="205"/>
                    </a:cubicBezTo>
                    <a:cubicBezTo>
                      <a:pt x="252" y="204"/>
                      <a:pt x="252" y="204"/>
                      <a:pt x="252" y="204"/>
                    </a:cubicBezTo>
                    <a:cubicBezTo>
                      <a:pt x="251" y="205"/>
                      <a:pt x="251" y="205"/>
                      <a:pt x="251" y="205"/>
                    </a:cubicBezTo>
                    <a:cubicBezTo>
                      <a:pt x="254" y="206"/>
                      <a:pt x="256" y="206"/>
                      <a:pt x="259" y="206"/>
                    </a:cubicBezTo>
                    <a:cubicBezTo>
                      <a:pt x="263" y="206"/>
                      <a:pt x="268" y="205"/>
                      <a:pt x="272" y="205"/>
                    </a:cubicBezTo>
                    <a:cubicBezTo>
                      <a:pt x="275" y="205"/>
                      <a:pt x="277" y="206"/>
                      <a:pt x="280" y="208"/>
                    </a:cubicBezTo>
                    <a:cubicBezTo>
                      <a:pt x="280" y="208"/>
                      <a:pt x="280" y="208"/>
                      <a:pt x="280" y="208"/>
                    </a:cubicBezTo>
                    <a:cubicBezTo>
                      <a:pt x="281" y="208"/>
                      <a:pt x="281" y="208"/>
                      <a:pt x="281" y="208"/>
                    </a:cubicBezTo>
                    <a:cubicBezTo>
                      <a:pt x="284" y="208"/>
                      <a:pt x="287" y="208"/>
                      <a:pt x="291" y="208"/>
                    </a:cubicBezTo>
                    <a:cubicBezTo>
                      <a:pt x="294" y="207"/>
                      <a:pt x="297" y="206"/>
                      <a:pt x="299" y="203"/>
                    </a:cubicBezTo>
                    <a:cubicBezTo>
                      <a:pt x="300" y="203"/>
                      <a:pt x="300" y="203"/>
                      <a:pt x="300" y="203"/>
                    </a:cubicBezTo>
                    <a:cubicBezTo>
                      <a:pt x="300" y="202"/>
                      <a:pt x="300" y="202"/>
                      <a:pt x="300" y="202"/>
                    </a:cubicBezTo>
                    <a:cubicBezTo>
                      <a:pt x="300" y="202"/>
                      <a:pt x="300" y="201"/>
                      <a:pt x="300" y="200"/>
                    </a:cubicBezTo>
                    <a:cubicBezTo>
                      <a:pt x="300" y="199"/>
                      <a:pt x="299" y="197"/>
                      <a:pt x="298" y="197"/>
                    </a:cubicBezTo>
                    <a:cubicBezTo>
                      <a:pt x="296" y="196"/>
                      <a:pt x="295" y="196"/>
                      <a:pt x="294" y="196"/>
                    </a:cubicBezTo>
                    <a:cubicBezTo>
                      <a:pt x="292" y="196"/>
                      <a:pt x="291" y="196"/>
                      <a:pt x="290" y="196"/>
                    </a:cubicBezTo>
                    <a:cubicBezTo>
                      <a:pt x="287" y="196"/>
                      <a:pt x="285" y="196"/>
                      <a:pt x="284" y="194"/>
                    </a:cubicBezTo>
                    <a:cubicBezTo>
                      <a:pt x="284" y="195"/>
                      <a:pt x="284" y="195"/>
                      <a:pt x="284" y="195"/>
                    </a:cubicBezTo>
                    <a:cubicBezTo>
                      <a:pt x="285" y="195"/>
                      <a:pt x="285" y="195"/>
                      <a:pt x="285" y="195"/>
                    </a:cubicBezTo>
                    <a:cubicBezTo>
                      <a:pt x="285" y="195"/>
                      <a:pt x="285" y="195"/>
                      <a:pt x="285" y="195"/>
                    </a:cubicBezTo>
                    <a:cubicBezTo>
                      <a:pt x="285" y="193"/>
                      <a:pt x="284" y="192"/>
                      <a:pt x="283" y="191"/>
                    </a:cubicBezTo>
                    <a:cubicBezTo>
                      <a:pt x="282" y="190"/>
                      <a:pt x="282" y="189"/>
                      <a:pt x="282" y="189"/>
                    </a:cubicBezTo>
                    <a:cubicBezTo>
                      <a:pt x="282" y="189"/>
                      <a:pt x="282" y="189"/>
                      <a:pt x="282" y="189"/>
                    </a:cubicBezTo>
                    <a:cubicBezTo>
                      <a:pt x="282" y="189"/>
                      <a:pt x="282" y="188"/>
                      <a:pt x="283" y="188"/>
                    </a:cubicBezTo>
                    <a:cubicBezTo>
                      <a:pt x="282" y="187"/>
                      <a:pt x="282" y="187"/>
                      <a:pt x="282" y="187"/>
                    </a:cubicBezTo>
                    <a:cubicBezTo>
                      <a:pt x="282" y="188"/>
                      <a:pt x="282" y="188"/>
                      <a:pt x="282" y="188"/>
                    </a:cubicBezTo>
                    <a:cubicBezTo>
                      <a:pt x="283" y="188"/>
                      <a:pt x="284" y="188"/>
                      <a:pt x="285" y="188"/>
                    </a:cubicBezTo>
                    <a:cubicBezTo>
                      <a:pt x="285" y="188"/>
                      <a:pt x="286" y="188"/>
                      <a:pt x="286" y="189"/>
                    </a:cubicBezTo>
                    <a:cubicBezTo>
                      <a:pt x="286" y="189"/>
                      <a:pt x="286" y="189"/>
                      <a:pt x="286" y="189"/>
                    </a:cubicBezTo>
                    <a:cubicBezTo>
                      <a:pt x="287" y="190"/>
                      <a:pt x="287" y="190"/>
                      <a:pt x="287" y="190"/>
                    </a:cubicBezTo>
                    <a:cubicBezTo>
                      <a:pt x="288" y="189"/>
                      <a:pt x="288" y="189"/>
                      <a:pt x="288" y="189"/>
                    </a:cubicBezTo>
                    <a:cubicBezTo>
                      <a:pt x="288" y="189"/>
                      <a:pt x="290" y="189"/>
                      <a:pt x="291" y="189"/>
                    </a:cubicBezTo>
                    <a:cubicBezTo>
                      <a:pt x="292" y="189"/>
                      <a:pt x="293" y="189"/>
                      <a:pt x="294" y="189"/>
                    </a:cubicBezTo>
                    <a:cubicBezTo>
                      <a:pt x="296" y="189"/>
                      <a:pt x="297" y="189"/>
                      <a:pt x="299" y="188"/>
                    </a:cubicBezTo>
                    <a:cubicBezTo>
                      <a:pt x="299" y="188"/>
                      <a:pt x="300" y="187"/>
                      <a:pt x="300" y="186"/>
                    </a:cubicBezTo>
                    <a:cubicBezTo>
                      <a:pt x="301" y="186"/>
                      <a:pt x="301" y="185"/>
                      <a:pt x="301" y="184"/>
                    </a:cubicBezTo>
                    <a:cubicBezTo>
                      <a:pt x="301" y="184"/>
                      <a:pt x="301" y="183"/>
                      <a:pt x="301" y="183"/>
                    </a:cubicBezTo>
                    <a:cubicBezTo>
                      <a:pt x="300" y="183"/>
                      <a:pt x="300" y="183"/>
                      <a:pt x="300" y="183"/>
                    </a:cubicBezTo>
                    <a:cubicBezTo>
                      <a:pt x="301" y="183"/>
                      <a:pt x="301" y="183"/>
                      <a:pt x="301" y="183"/>
                    </a:cubicBezTo>
                    <a:cubicBezTo>
                      <a:pt x="301" y="182"/>
                      <a:pt x="302" y="182"/>
                      <a:pt x="302" y="181"/>
                    </a:cubicBezTo>
                    <a:cubicBezTo>
                      <a:pt x="303" y="181"/>
                      <a:pt x="305" y="181"/>
                      <a:pt x="306" y="181"/>
                    </a:cubicBezTo>
                    <a:cubicBezTo>
                      <a:pt x="308" y="181"/>
                      <a:pt x="309" y="181"/>
                      <a:pt x="311" y="179"/>
                    </a:cubicBezTo>
                    <a:cubicBezTo>
                      <a:pt x="311" y="179"/>
                      <a:pt x="311" y="179"/>
                      <a:pt x="311" y="179"/>
                    </a:cubicBezTo>
                    <a:cubicBezTo>
                      <a:pt x="311" y="178"/>
                      <a:pt x="311" y="178"/>
                      <a:pt x="311" y="178"/>
                    </a:cubicBezTo>
                    <a:cubicBezTo>
                      <a:pt x="311" y="177"/>
                      <a:pt x="309" y="176"/>
                      <a:pt x="308" y="175"/>
                    </a:cubicBezTo>
                    <a:cubicBezTo>
                      <a:pt x="308" y="174"/>
                      <a:pt x="307" y="174"/>
                      <a:pt x="307" y="174"/>
                    </a:cubicBezTo>
                    <a:cubicBezTo>
                      <a:pt x="307" y="173"/>
                      <a:pt x="307" y="173"/>
                      <a:pt x="307" y="173"/>
                    </a:cubicBezTo>
                    <a:cubicBezTo>
                      <a:pt x="307" y="173"/>
                      <a:pt x="307" y="173"/>
                      <a:pt x="308" y="172"/>
                    </a:cubicBezTo>
                    <a:cubicBezTo>
                      <a:pt x="307" y="171"/>
                      <a:pt x="307" y="171"/>
                      <a:pt x="307" y="171"/>
                    </a:cubicBezTo>
                    <a:cubicBezTo>
                      <a:pt x="307" y="172"/>
                      <a:pt x="307" y="172"/>
                      <a:pt x="307" y="172"/>
                    </a:cubicBezTo>
                    <a:cubicBezTo>
                      <a:pt x="308" y="172"/>
                      <a:pt x="309" y="172"/>
                      <a:pt x="310" y="172"/>
                    </a:cubicBezTo>
                    <a:cubicBezTo>
                      <a:pt x="311" y="173"/>
                      <a:pt x="312" y="173"/>
                      <a:pt x="313" y="173"/>
                    </a:cubicBezTo>
                    <a:cubicBezTo>
                      <a:pt x="313" y="174"/>
                      <a:pt x="313" y="174"/>
                      <a:pt x="313" y="174"/>
                    </a:cubicBezTo>
                    <a:cubicBezTo>
                      <a:pt x="314" y="173"/>
                      <a:pt x="314" y="173"/>
                      <a:pt x="314" y="173"/>
                    </a:cubicBezTo>
                    <a:cubicBezTo>
                      <a:pt x="315" y="173"/>
                      <a:pt x="316" y="172"/>
                      <a:pt x="317" y="172"/>
                    </a:cubicBezTo>
                    <a:cubicBezTo>
                      <a:pt x="317" y="171"/>
                      <a:pt x="318" y="170"/>
                      <a:pt x="318" y="169"/>
                    </a:cubicBezTo>
                    <a:cubicBezTo>
                      <a:pt x="318" y="168"/>
                      <a:pt x="318" y="168"/>
                      <a:pt x="318" y="167"/>
                    </a:cubicBezTo>
                    <a:cubicBezTo>
                      <a:pt x="317" y="167"/>
                      <a:pt x="317" y="167"/>
                      <a:pt x="317" y="167"/>
                    </a:cubicBezTo>
                    <a:cubicBezTo>
                      <a:pt x="318" y="168"/>
                      <a:pt x="318" y="168"/>
                      <a:pt x="318" y="168"/>
                    </a:cubicBezTo>
                    <a:cubicBezTo>
                      <a:pt x="318" y="167"/>
                      <a:pt x="319" y="166"/>
                      <a:pt x="319" y="166"/>
                    </a:cubicBezTo>
                    <a:cubicBezTo>
                      <a:pt x="319" y="165"/>
                      <a:pt x="320" y="165"/>
                      <a:pt x="320" y="165"/>
                    </a:cubicBezTo>
                    <a:cubicBezTo>
                      <a:pt x="322" y="165"/>
                      <a:pt x="324" y="166"/>
                      <a:pt x="326" y="166"/>
                    </a:cubicBezTo>
                    <a:cubicBezTo>
                      <a:pt x="327" y="166"/>
                      <a:pt x="327" y="166"/>
                      <a:pt x="328" y="166"/>
                    </a:cubicBezTo>
                    <a:cubicBezTo>
                      <a:pt x="328" y="164"/>
                      <a:pt x="328" y="164"/>
                      <a:pt x="328" y="164"/>
                    </a:cubicBezTo>
                    <a:cubicBezTo>
                      <a:pt x="327" y="165"/>
                      <a:pt x="327" y="165"/>
                      <a:pt x="327" y="165"/>
                    </a:cubicBezTo>
                    <a:cubicBezTo>
                      <a:pt x="330" y="169"/>
                      <a:pt x="334" y="170"/>
                      <a:pt x="337" y="171"/>
                    </a:cubicBezTo>
                    <a:cubicBezTo>
                      <a:pt x="341" y="172"/>
                      <a:pt x="345" y="173"/>
                      <a:pt x="347" y="175"/>
                    </a:cubicBezTo>
                    <a:cubicBezTo>
                      <a:pt x="347" y="175"/>
                      <a:pt x="347" y="175"/>
                      <a:pt x="347" y="175"/>
                    </a:cubicBezTo>
                    <a:cubicBezTo>
                      <a:pt x="348" y="175"/>
                      <a:pt x="348" y="175"/>
                      <a:pt x="348" y="175"/>
                    </a:cubicBezTo>
                    <a:cubicBezTo>
                      <a:pt x="349" y="176"/>
                      <a:pt x="351" y="176"/>
                      <a:pt x="352" y="177"/>
                    </a:cubicBezTo>
                    <a:cubicBezTo>
                      <a:pt x="353" y="177"/>
                      <a:pt x="354" y="178"/>
                      <a:pt x="355" y="179"/>
                    </a:cubicBezTo>
                    <a:cubicBezTo>
                      <a:pt x="356" y="178"/>
                      <a:pt x="356" y="178"/>
                      <a:pt x="356" y="178"/>
                    </a:cubicBezTo>
                    <a:cubicBezTo>
                      <a:pt x="355" y="178"/>
                      <a:pt x="355" y="178"/>
                      <a:pt x="355" y="178"/>
                    </a:cubicBezTo>
                    <a:cubicBezTo>
                      <a:pt x="357" y="184"/>
                      <a:pt x="362" y="187"/>
                      <a:pt x="366" y="189"/>
                    </a:cubicBezTo>
                    <a:cubicBezTo>
                      <a:pt x="368" y="191"/>
                      <a:pt x="370" y="192"/>
                      <a:pt x="371" y="194"/>
                    </a:cubicBezTo>
                    <a:cubicBezTo>
                      <a:pt x="373" y="195"/>
                      <a:pt x="373" y="197"/>
                      <a:pt x="374" y="200"/>
                    </a:cubicBezTo>
                    <a:cubicBezTo>
                      <a:pt x="374" y="200"/>
                      <a:pt x="374" y="200"/>
                      <a:pt x="374" y="200"/>
                    </a:cubicBezTo>
                    <a:cubicBezTo>
                      <a:pt x="374" y="200"/>
                      <a:pt x="374" y="200"/>
                      <a:pt x="374" y="200"/>
                    </a:cubicBezTo>
                    <a:cubicBezTo>
                      <a:pt x="374" y="201"/>
                      <a:pt x="374" y="201"/>
                      <a:pt x="374" y="202"/>
                    </a:cubicBezTo>
                    <a:cubicBezTo>
                      <a:pt x="374" y="203"/>
                      <a:pt x="374" y="204"/>
                      <a:pt x="374" y="205"/>
                    </a:cubicBezTo>
                    <a:cubicBezTo>
                      <a:pt x="374" y="206"/>
                      <a:pt x="374" y="207"/>
                      <a:pt x="375" y="208"/>
                    </a:cubicBezTo>
                    <a:cubicBezTo>
                      <a:pt x="375" y="208"/>
                      <a:pt x="376" y="209"/>
                      <a:pt x="377" y="209"/>
                    </a:cubicBezTo>
                    <a:cubicBezTo>
                      <a:pt x="377" y="209"/>
                      <a:pt x="377" y="209"/>
                      <a:pt x="377" y="209"/>
                    </a:cubicBezTo>
                    <a:cubicBezTo>
                      <a:pt x="377" y="209"/>
                      <a:pt x="377" y="209"/>
                      <a:pt x="377" y="209"/>
                    </a:cubicBezTo>
                    <a:cubicBezTo>
                      <a:pt x="378" y="209"/>
                      <a:pt x="378" y="209"/>
                      <a:pt x="378" y="209"/>
                    </a:cubicBezTo>
                    <a:cubicBezTo>
                      <a:pt x="382" y="209"/>
                      <a:pt x="384" y="211"/>
                      <a:pt x="386" y="214"/>
                    </a:cubicBezTo>
                    <a:cubicBezTo>
                      <a:pt x="388" y="217"/>
                      <a:pt x="389" y="220"/>
                      <a:pt x="391" y="223"/>
                    </a:cubicBezTo>
                    <a:cubicBezTo>
                      <a:pt x="392" y="223"/>
                      <a:pt x="392" y="223"/>
                      <a:pt x="392" y="223"/>
                    </a:cubicBezTo>
                    <a:cubicBezTo>
                      <a:pt x="392" y="223"/>
                      <a:pt x="392" y="223"/>
                      <a:pt x="392" y="223"/>
                    </a:cubicBezTo>
                    <a:cubicBezTo>
                      <a:pt x="394" y="224"/>
                      <a:pt x="397" y="226"/>
                      <a:pt x="399" y="229"/>
                    </a:cubicBezTo>
                    <a:cubicBezTo>
                      <a:pt x="401" y="230"/>
                      <a:pt x="402" y="231"/>
                      <a:pt x="403" y="232"/>
                    </a:cubicBezTo>
                    <a:cubicBezTo>
                      <a:pt x="405" y="233"/>
                      <a:pt x="406" y="234"/>
                      <a:pt x="408" y="234"/>
                    </a:cubicBezTo>
                    <a:cubicBezTo>
                      <a:pt x="410" y="234"/>
                      <a:pt x="412" y="233"/>
                      <a:pt x="414" y="230"/>
                    </a:cubicBezTo>
                    <a:cubicBezTo>
                      <a:pt x="413" y="230"/>
                      <a:pt x="413" y="230"/>
                      <a:pt x="413" y="230"/>
                    </a:cubicBezTo>
                    <a:cubicBezTo>
                      <a:pt x="413" y="231"/>
                      <a:pt x="413" y="231"/>
                      <a:pt x="413" y="231"/>
                    </a:cubicBezTo>
                    <a:cubicBezTo>
                      <a:pt x="423" y="231"/>
                      <a:pt x="434" y="234"/>
                      <a:pt x="444" y="237"/>
                    </a:cubicBezTo>
                    <a:cubicBezTo>
                      <a:pt x="445" y="237"/>
                      <a:pt x="445" y="237"/>
                      <a:pt x="445" y="237"/>
                    </a:cubicBezTo>
                    <a:cubicBezTo>
                      <a:pt x="445" y="237"/>
                      <a:pt x="445" y="237"/>
                      <a:pt x="445" y="237"/>
                    </a:cubicBezTo>
                    <a:cubicBezTo>
                      <a:pt x="447" y="236"/>
                      <a:pt x="447" y="235"/>
                      <a:pt x="448" y="235"/>
                    </a:cubicBezTo>
                    <a:cubicBezTo>
                      <a:pt x="448" y="235"/>
                      <a:pt x="449" y="236"/>
                      <a:pt x="449" y="236"/>
                    </a:cubicBezTo>
                    <a:cubicBezTo>
                      <a:pt x="450" y="237"/>
                      <a:pt x="451" y="238"/>
                      <a:pt x="451" y="239"/>
                    </a:cubicBezTo>
                    <a:cubicBezTo>
                      <a:pt x="452" y="240"/>
                      <a:pt x="453" y="242"/>
                      <a:pt x="455" y="242"/>
                    </a:cubicBezTo>
                    <a:cubicBezTo>
                      <a:pt x="455" y="241"/>
                      <a:pt x="455" y="241"/>
                      <a:pt x="455" y="241"/>
                    </a:cubicBezTo>
                    <a:cubicBezTo>
                      <a:pt x="455" y="242"/>
                      <a:pt x="455" y="242"/>
                      <a:pt x="455" y="242"/>
                    </a:cubicBezTo>
                    <a:cubicBezTo>
                      <a:pt x="457" y="243"/>
                      <a:pt x="458" y="243"/>
                      <a:pt x="460" y="243"/>
                    </a:cubicBezTo>
                    <a:cubicBezTo>
                      <a:pt x="463" y="243"/>
                      <a:pt x="466" y="242"/>
                      <a:pt x="469" y="240"/>
                    </a:cubicBezTo>
                    <a:cubicBezTo>
                      <a:pt x="471" y="239"/>
                      <a:pt x="473" y="236"/>
                      <a:pt x="475" y="235"/>
                    </a:cubicBezTo>
                    <a:cubicBezTo>
                      <a:pt x="477" y="234"/>
                      <a:pt x="477" y="234"/>
                      <a:pt x="477" y="234"/>
                    </a:cubicBezTo>
                    <a:cubicBezTo>
                      <a:pt x="475" y="233"/>
                      <a:pt x="475" y="233"/>
                      <a:pt x="475" y="233"/>
                    </a:cubicBezTo>
                    <a:cubicBezTo>
                      <a:pt x="474" y="232"/>
                      <a:pt x="472" y="232"/>
                      <a:pt x="471" y="232"/>
                    </a:cubicBezTo>
                    <a:cubicBezTo>
                      <a:pt x="469" y="232"/>
                      <a:pt x="468" y="232"/>
                      <a:pt x="467" y="232"/>
                    </a:cubicBezTo>
                    <a:cubicBezTo>
                      <a:pt x="468" y="234"/>
                      <a:pt x="468" y="234"/>
                      <a:pt x="468" y="234"/>
                    </a:cubicBezTo>
                    <a:cubicBezTo>
                      <a:pt x="469" y="233"/>
                      <a:pt x="469" y="233"/>
                      <a:pt x="469" y="233"/>
                    </a:cubicBezTo>
                    <a:cubicBezTo>
                      <a:pt x="468" y="231"/>
                      <a:pt x="466" y="230"/>
                      <a:pt x="465" y="230"/>
                    </a:cubicBezTo>
                    <a:cubicBezTo>
                      <a:pt x="464" y="229"/>
                      <a:pt x="463" y="229"/>
                      <a:pt x="461" y="229"/>
                    </a:cubicBezTo>
                    <a:cubicBezTo>
                      <a:pt x="459" y="229"/>
                      <a:pt x="457" y="229"/>
                      <a:pt x="456" y="229"/>
                    </a:cubicBezTo>
                    <a:cubicBezTo>
                      <a:pt x="455" y="229"/>
                      <a:pt x="454" y="229"/>
                      <a:pt x="453" y="229"/>
                    </a:cubicBezTo>
                    <a:cubicBezTo>
                      <a:pt x="452" y="228"/>
                      <a:pt x="451" y="228"/>
                      <a:pt x="450" y="226"/>
                    </a:cubicBezTo>
                    <a:cubicBezTo>
                      <a:pt x="449" y="227"/>
                      <a:pt x="449" y="227"/>
                      <a:pt x="449" y="227"/>
                    </a:cubicBezTo>
                    <a:cubicBezTo>
                      <a:pt x="450" y="227"/>
                      <a:pt x="450" y="227"/>
                      <a:pt x="450" y="227"/>
                    </a:cubicBezTo>
                    <a:cubicBezTo>
                      <a:pt x="450" y="226"/>
                      <a:pt x="450" y="226"/>
                      <a:pt x="450" y="226"/>
                    </a:cubicBezTo>
                    <a:cubicBezTo>
                      <a:pt x="450" y="225"/>
                      <a:pt x="451" y="224"/>
                      <a:pt x="452" y="223"/>
                    </a:cubicBezTo>
                    <a:cubicBezTo>
                      <a:pt x="453" y="222"/>
                      <a:pt x="453" y="222"/>
                      <a:pt x="454" y="221"/>
                    </a:cubicBezTo>
                    <a:cubicBezTo>
                      <a:pt x="454" y="221"/>
                      <a:pt x="455" y="220"/>
                      <a:pt x="455" y="219"/>
                    </a:cubicBezTo>
                    <a:cubicBezTo>
                      <a:pt x="455" y="219"/>
                      <a:pt x="455" y="219"/>
                      <a:pt x="455" y="219"/>
                    </a:cubicBezTo>
                    <a:cubicBezTo>
                      <a:pt x="455" y="218"/>
                      <a:pt x="455" y="218"/>
                      <a:pt x="455" y="218"/>
                    </a:cubicBezTo>
                    <a:cubicBezTo>
                      <a:pt x="453" y="217"/>
                      <a:pt x="451" y="216"/>
                      <a:pt x="449" y="216"/>
                    </a:cubicBezTo>
                    <a:cubicBezTo>
                      <a:pt x="447" y="216"/>
                      <a:pt x="445" y="217"/>
                      <a:pt x="444" y="217"/>
                    </a:cubicBezTo>
                    <a:cubicBezTo>
                      <a:pt x="442" y="218"/>
                      <a:pt x="440" y="219"/>
                      <a:pt x="438" y="219"/>
                    </a:cubicBezTo>
                    <a:cubicBezTo>
                      <a:pt x="438" y="219"/>
                      <a:pt x="438" y="219"/>
                      <a:pt x="437" y="219"/>
                    </a:cubicBezTo>
                    <a:cubicBezTo>
                      <a:pt x="437" y="220"/>
                      <a:pt x="437" y="220"/>
                      <a:pt x="437" y="220"/>
                    </a:cubicBezTo>
                    <a:cubicBezTo>
                      <a:pt x="437" y="219"/>
                      <a:pt x="437" y="219"/>
                      <a:pt x="437" y="219"/>
                    </a:cubicBezTo>
                    <a:cubicBezTo>
                      <a:pt x="437" y="218"/>
                      <a:pt x="437" y="218"/>
                      <a:pt x="436" y="218"/>
                    </a:cubicBezTo>
                    <a:cubicBezTo>
                      <a:pt x="436" y="217"/>
                      <a:pt x="436" y="217"/>
                      <a:pt x="436" y="216"/>
                    </a:cubicBezTo>
                    <a:cubicBezTo>
                      <a:pt x="436" y="215"/>
                      <a:pt x="436" y="214"/>
                      <a:pt x="436" y="213"/>
                    </a:cubicBezTo>
                    <a:cubicBezTo>
                      <a:pt x="436" y="212"/>
                      <a:pt x="436" y="211"/>
                      <a:pt x="435" y="210"/>
                    </a:cubicBezTo>
                    <a:cubicBezTo>
                      <a:pt x="435" y="209"/>
                      <a:pt x="435" y="209"/>
                      <a:pt x="435" y="209"/>
                    </a:cubicBezTo>
                    <a:cubicBezTo>
                      <a:pt x="425" y="207"/>
                      <a:pt x="425" y="207"/>
                      <a:pt x="425" y="207"/>
                    </a:cubicBezTo>
                    <a:cubicBezTo>
                      <a:pt x="425" y="208"/>
                      <a:pt x="425" y="208"/>
                      <a:pt x="425" y="208"/>
                    </a:cubicBezTo>
                    <a:cubicBezTo>
                      <a:pt x="425" y="208"/>
                      <a:pt x="425" y="208"/>
                      <a:pt x="425" y="208"/>
                    </a:cubicBezTo>
                    <a:cubicBezTo>
                      <a:pt x="424" y="206"/>
                      <a:pt x="422" y="205"/>
                      <a:pt x="420" y="203"/>
                    </a:cubicBezTo>
                    <a:cubicBezTo>
                      <a:pt x="418" y="202"/>
                      <a:pt x="417" y="201"/>
                      <a:pt x="416" y="199"/>
                    </a:cubicBezTo>
                    <a:cubicBezTo>
                      <a:pt x="415" y="199"/>
                      <a:pt x="415" y="199"/>
                      <a:pt x="415" y="199"/>
                    </a:cubicBezTo>
                    <a:cubicBezTo>
                      <a:pt x="416" y="200"/>
                      <a:pt x="416" y="200"/>
                      <a:pt x="416" y="200"/>
                    </a:cubicBezTo>
                    <a:cubicBezTo>
                      <a:pt x="416" y="198"/>
                      <a:pt x="417" y="197"/>
                      <a:pt x="417" y="196"/>
                    </a:cubicBezTo>
                    <a:cubicBezTo>
                      <a:pt x="417" y="194"/>
                      <a:pt x="416" y="193"/>
                      <a:pt x="415" y="192"/>
                    </a:cubicBezTo>
                    <a:cubicBezTo>
                      <a:pt x="414" y="190"/>
                      <a:pt x="412" y="189"/>
                      <a:pt x="411" y="188"/>
                    </a:cubicBezTo>
                    <a:cubicBezTo>
                      <a:pt x="409" y="186"/>
                      <a:pt x="407" y="185"/>
                      <a:pt x="407" y="183"/>
                    </a:cubicBezTo>
                    <a:cubicBezTo>
                      <a:pt x="407" y="183"/>
                      <a:pt x="407" y="183"/>
                      <a:pt x="407" y="183"/>
                    </a:cubicBezTo>
                    <a:cubicBezTo>
                      <a:pt x="407" y="183"/>
                      <a:pt x="407" y="183"/>
                      <a:pt x="407" y="183"/>
                    </a:cubicBezTo>
                    <a:cubicBezTo>
                      <a:pt x="406" y="182"/>
                      <a:pt x="405" y="182"/>
                      <a:pt x="404" y="182"/>
                    </a:cubicBezTo>
                    <a:cubicBezTo>
                      <a:pt x="403" y="182"/>
                      <a:pt x="402" y="182"/>
                      <a:pt x="402" y="182"/>
                    </a:cubicBezTo>
                    <a:cubicBezTo>
                      <a:pt x="401" y="182"/>
                      <a:pt x="400" y="181"/>
                      <a:pt x="400" y="181"/>
                    </a:cubicBezTo>
                    <a:cubicBezTo>
                      <a:pt x="399" y="182"/>
                      <a:pt x="399" y="182"/>
                      <a:pt x="399" y="182"/>
                    </a:cubicBezTo>
                    <a:cubicBezTo>
                      <a:pt x="400" y="182"/>
                      <a:pt x="400" y="182"/>
                      <a:pt x="400" y="182"/>
                    </a:cubicBezTo>
                    <a:cubicBezTo>
                      <a:pt x="401" y="181"/>
                      <a:pt x="401" y="180"/>
                      <a:pt x="401" y="179"/>
                    </a:cubicBezTo>
                    <a:cubicBezTo>
                      <a:pt x="401" y="175"/>
                      <a:pt x="399" y="173"/>
                      <a:pt x="396" y="171"/>
                    </a:cubicBezTo>
                    <a:cubicBezTo>
                      <a:pt x="393" y="169"/>
                      <a:pt x="390" y="167"/>
                      <a:pt x="388" y="166"/>
                    </a:cubicBezTo>
                    <a:cubicBezTo>
                      <a:pt x="387" y="167"/>
                      <a:pt x="387" y="167"/>
                      <a:pt x="387" y="167"/>
                    </a:cubicBezTo>
                    <a:cubicBezTo>
                      <a:pt x="388" y="166"/>
                      <a:pt x="388" y="166"/>
                      <a:pt x="388" y="166"/>
                    </a:cubicBezTo>
                    <a:cubicBezTo>
                      <a:pt x="387" y="163"/>
                      <a:pt x="386" y="160"/>
                      <a:pt x="386" y="159"/>
                    </a:cubicBezTo>
                    <a:cubicBezTo>
                      <a:pt x="386" y="158"/>
                      <a:pt x="387" y="158"/>
                      <a:pt x="387" y="157"/>
                    </a:cubicBezTo>
                    <a:cubicBezTo>
                      <a:pt x="387" y="157"/>
                      <a:pt x="388" y="157"/>
                      <a:pt x="389" y="157"/>
                    </a:cubicBezTo>
                    <a:cubicBezTo>
                      <a:pt x="391" y="157"/>
                      <a:pt x="393" y="157"/>
                      <a:pt x="396" y="158"/>
                    </a:cubicBezTo>
                    <a:cubicBezTo>
                      <a:pt x="398" y="158"/>
                      <a:pt x="401" y="159"/>
                      <a:pt x="404" y="159"/>
                    </a:cubicBezTo>
                    <a:cubicBezTo>
                      <a:pt x="405" y="159"/>
                      <a:pt x="407" y="159"/>
                      <a:pt x="408" y="158"/>
                    </a:cubicBezTo>
                    <a:cubicBezTo>
                      <a:pt x="409" y="157"/>
                      <a:pt x="411" y="156"/>
                      <a:pt x="411" y="155"/>
                    </a:cubicBezTo>
                    <a:cubicBezTo>
                      <a:pt x="411" y="154"/>
                      <a:pt x="411" y="154"/>
                      <a:pt x="411" y="154"/>
                    </a:cubicBezTo>
                    <a:cubicBezTo>
                      <a:pt x="411" y="154"/>
                      <a:pt x="411" y="154"/>
                      <a:pt x="411" y="154"/>
                    </a:cubicBezTo>
                    <a:cubicBezTo>
                      <a:pt x="411" y="151"/>
                      <a:pt x="410" y="148"/>
                      <a:pt x="409" y="145"/>
                    </a:cubicBezTo>
                    <a:cubicBezTo>
                      <a:pt x="409" y="143"/>
                      <a:pt x="407" y="140"/>
                      <a:pt x="406" y="138"/>
                    </a:cubicBezTo>
                    <a:cubicBezTo>
                      <a:pt x="406" y="138"/>
                      <a:pt x="406" y="138"/>
                      <a:pt x="406" y="138"/>
                    </a:cubicBezTo>
                    <a:cubicBezTo>
                      <a:pt x="405" y="138"/>
                      <a:pt x="405" y="138"/>
                      <a:pt x="405" y="138"/>
                    </a:cubicBezTo>
                    <a:cubicBezTo>
                      <a:pt x="400" y="135"/>
                      <a:pt x="395" y="135"/>
                      <a:pt x="390" y="135"/>
                    </a:cubicBezTo>
                    <a:cubicBezTo>
                      <a:pt x="388" y="135"/>
                      <a:pt x="386" y="135"/>
                      <a:pt x="383" y="135"/>
                    </a:cubicBezTo>
                    <a:cubicBezTo>
                      <a:pt x="381" y="135"/>
                      <a:pt x="379" y="135"/>
                      <a:pt x="377" y="134"/>
                    </a:cubicBezTo>
                    <a:cubicBezTo>
                      <a:pt x="377" y="135"/>
                      <a:pt x="377" y="135"/>
                      <a:pt x="377" y="135"/>
                    </a:cubicBezTo>
                    <a:cubicBezTo>
                      <a:pt x="377" y="135"/>
                      <a:pt x="377" y="135"/>
                      <a:pt x="377" y="135"/>
                    </a:cubicBezTo>
                    <a:cubicBezTo>
                      <a:pt x="374" y="131"/>
                      <a:pt x="371" y="131"/>
                      <a:pt x="368" y="131"/>
                    </a:cubicBezTo>
                    <a:cubicBezTo>
                      <a:pt x="367" y="131"/>
                      <a:pt x="366" y="131"/>
                      <a:pt x="364" y="131"/>
                    </a:cubicBezTo>
                    <a:cubicBezTo>
                      <a:pt x="362" y="131"/>
                      <a:pt x="359" y="131"/>
                      <a:pt x="357" y="128"/>
                    </a:cubicBezTo>
                    <a:cubicBezTo>
                      <a:pt x="356" y="129"/>
                      <a:pt x="356" y="129"/>
                      <a:pt x="356" y="129"/>
                    </a:cubicBezTo>
                    <a:cubicBezTo>
                      <a:pt x="357" y="128"/>
                      <a:pt x="357" y="128"/>
                      <a:pt x="357" y="128"/>
                    </a:cubicBezTo>
                    <a:cubicBezTo>
                      <a:pt x="357" y="128"/>
                      <a:pt x="357" y="127"/>
                      <a:pt x="357" y="126"/>
                    </a:cubicBezTo>
                    <a:cubicBezTo>
                      <a:pt x="357" y="125"/>
                      <a:pt x="357" y="124"/>
                      <a:pt x="358" y="123"/>
                    </a:cubicBezTo>
                    <a:cubicBezTo>
                      <a:pt x="358" y="122"/>
                      <a:pt x="359" y="121"/>
                      <a:pt x="361" y="121"/>
                    </a:cubicBezTo>
                    <a:cubicBezTo>
                      <a:pt x="362" y="121"/>
                      <a:pt x="362" y="121"/>
                      <a:pt x="362" y="121"/>
                    </a:cubicBezTo>
                    <a:cubicBezTo>
                      <a:pt x="362" y="120"/>
                      <a:pt x="362" y="120"/>
                      <a:pt x="362" y="120"/>
                    </a:cubicBezTo>
                    <a:cubicBezTo>
                      <a:pt x="362" y="116"/>
                      <a:pt x="360" y="112"/>
                      <a:pt x="357" y="110"/>
                    </a:cubicBezTo>
                    <a:cubicBezTo>
                      <a:pt x="357" y="110"/>
                      <a:pt x="357" y="110"/>
                      <a:pt x="357" y="110"/>
                    </a:cubicBezTo>
                    <a:cubicBezTo>
                      <a:pt x="356" y="110"/>
                      <a:pt x="356" y="110"/>
                      <a:pt x="356" y="110"/>
                    </a:cubicBezTo>
                    <a:cubicBezTo>
                      <a:pt x="353" y="109"/>
                      <a:pt x="351" y="108"/>
                      <a:pt x="349" y="106"/>
                    </a:cubicBezTo>
                    <a:cubicBezTo>
                      <a:pt x="348" y="104"/>
                      <a:pt x="346" y="101"/>
                      <a:pt x="344" y="99"/>
                    </a:cubicBezTo>
                    <a:cubicBezTo>
                      <a:pt x="343" y="99"/>
                      <a:pt x="343" y="99"/>
                      <a:pt x="343" y="99"/>
                    </a:cubicBezTo>
                    <a:cubicBezTo>
                      <a:pt x="343" y="99"/>
                      <a:pt x="343" y="99"/>
                      <a:pt x="343" y="99"/>
                    </a:cubicBezTo>
                    <a:cubicBezTo>
                      <a:pt x="342" y="99"/>
                      <a:pt x="342" y="99"/>
                      <a:pt x="342" y="99"/>
                    </a:cubicBezTo>
                    <a:cubicBezTo>
                      <a:pt x="336" y="99"/>
                      <a:pt x="332" y="95"/>
                      <a:pt x="328" y="91"/>
                    </a:cubicBezTo>
                    <a:cubicBezTo>
                      <a:pt x="326" y="89"/>
                      <a:pt x="324" y="87"/>
                      <a:pt x="322" y="86"/>
                    </a:cubicBezTo>
                    <a:cubicBezTo>
                      <a:pt x="319" y="84"/>
                      <a:pt x="317" y="83"/>
                      <a:pt x="313" y="83"/>
                    </a:cubicBezTo>
                    <a:cubicBezTo>
                      <a:pt x="311" y="83"/>
                      <a:pt x="309" y="83"/>
                      <a:pt x="307" y="84"/>
                    </a:cubicBezTo>
                    <a:cubicBezTo>
                      <a:pt x="308" y="85"/>
                      <a:pt x="308" y="85"/>
                      <a:pt x="308" y="85"/>
                    </a:cubicBezTo>
                    <a:cubicBezTo>
                      <a:pt x="308" y="84"/>
                      <a:pt x="308" y="84"/>
                      <a:pt x="308" y="84"/>
                    </a:cubicBezTo>
                    <a:cubicBezTo>
                      <a:pt x="304" y="78"/>
                      <a:pt x="298" y="76"/>
                      <a:pt x="292" y="75"/>
                    </a:cubicBezTo>
                    <a:cubicBezTo>
                      <a:pt x="289" y="75"/>
                      <a:pt x="286" y="74"/>
                      <a:pt x="283" y="74"/>
                    </a:cubicBezTo>
                    <a:cubicBezTo>
                      <a:pt x="280" y="73"/>
                      <a:pt x="278" y="72"/>
                      <a:pt x="277" y="71"/>
                    </a:cubicBezTo>
                    <a:cubicBezTo>
                      <a:pt x="277" y="71"/>
                      <a:pt x="277" y="71"/>
                      <a:pt x="277" y="71"/>
                    </a:cubicBezTo>
                    <a:cubicBezTo>
                      <a:pt x="277" y="71"/>
                      <a:pt x="277" y="71"/>
                      <a:pt x="277" y="71"/>
                    </a:cubicBezTo>
                    <a:cubicBezTo>
                      <a:pt x="276" y="70"/>
                      <a:pt x="275" y="70"/>
                      <a:pt x="274" y="70"/>
                    </a:cubicBezTo>
                    <a:cubicBezTo>
                      <a:pt x="274" y="70"/>
                      <a:pt x="273" y="70"/>
                      <a:pt x="273" y="70"/>
                    </a:cubicBezTo>
                    <a:cubicBezTo>
                      <a:pt x="273" y="70"/>
                      <a:pt x="271" y="70"/>
                      <a:pt x="266" y="66"/>
                    </a:cubicBezTo>
                    <a:cubicBezTo>
                      <a:pt x="266" y="66"/>
                      <a:pt x="266" y="66"/>
                      <a:pt x="266" y="66"/>
                    </a:cubicBezTo>
                    <a:cubicBezTo>
                      <a:pt x="261" y="63"/>
                      <a:pt x="257" y="61"/>
                      <a:pt x="252" y="58"/>
                    </a:cubicBezTo>
                    <a:cubicBezTo>
                      <a:pt x="252" y="57"/>
                      <a:pt x="252" y="57"/>
                      <a:pt x="252" y="57"/>
                    </a:cubicBezTo>
                    <a:cubicBezTo>
                      <a:pt x="248" y="57"/>
                      <a:pt x="248" y="57"/>
                      <a:pt x="248" y="57"/>
                    </a:cubicBezTo>
                    <a:cubicBezTo>
                      <a:pt x="248" y="58"/>
                      <a:pt x="248" y="58"/>
                      <a:pt x="248" y="58"/>
                    </a:cubicBezTo>
                    <a:cubicBezTo>
                      <a:pt x="248" y="57"/>
                      <a:pt x="248" y="57"/>
                      <a:pt x="248" y="57"/>
                    </a:cubicBezTo>
                    <a:cubicBezTo>
                      <a:pt x="245" y="56"/>
                      <a:pt x="243" y="56"/>
                      <a:pt x="242" y="56"/>
                    </a:cubicBezTo>
                    <a:cubicBezTo>
                      <a:pt x="240" y="56"/>
                      <a:pt x="239" y="56"/>
                      <a:pt x="238" y="56"/>
                    </a:cubicBezTo>
                    <a:cubicBezTo>
                      <a:pt x="238" y="56"/>
                      <a:pt x="237" y="56"/>
                      <a:pt x="236" y="56"/>
                    </a:cubicBezTo>
                    <a:cubicBezTo>
                      <a:pt x="236" y="57"/>
                      <a:pt x="236" y="57"/>
                      <a:pt x="236" y="57"/>
                    </a:cubicBezTo>
                    <a:cubicBezTo>
                      <a:pt x="236" y="56"/>
                      <a:pt x="236" y="56"/>
                      <a:pt x="236" y="56"/>
                    </a:cubicBezTo>
                    <a:cubicBezTo>
                      <a:pt x="234" y="55"/>
                      <a:pt x="232" y="55"/>
                      <a:pt x="230" y="54"/>
                    </a:cubicBezTo>
                    <a:cubicBezTo>
                      <a:pt x="228" y="53"/>
                      <a:pt x="226" y="53"/>
                      <a:pt x="225" y="53"/>
                    </a:cubicBezTo>
                    <a:cubicBezTo>
                      <a:pt x="224" y="53"/>
                      <a:pt x="224" y="53"/>
                      <a:pt x="223" y="54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3" y="54"/>
                      <a:pt x="223" y="54"/>
                      <a:pt x="223" y="54"/>
                    </a:cubicBezTo>
                    <a:cubicBezTo>
                      <a:pt x="222" y="54"/>
                      <a:pt x="220" y="55"/>
                      <a:pt x="218" y="55"/>
                    </a:cubicBezTo>
                    <a:cubicBezTo>
                      <a:pt x="216" y="55"/>
                      <a:pt x="213" y="54"/>
                      <a:pt x="211" y="52"/>
                    </a:cubicBezTo>
                    <a:cubicBezTo>
                      <a:pt x="208" y="50"/>
                      <a:pt x="206" y="48"/>
                      <a:pt x="204" y="47"/>
                    </a:cubicBezTo>
                    <a:cubicBezTo>
                      <a:pt x="203" y="46"/>
                      <a:pt x="203" y="46"/>
                      <a:pt x="203" y="46"/>
                    </a:cubicBezTo>
                    <a:cubicBezTo>
                      <a:pt x="203" y="46"/>
                      <a:pt x="203" y="46"/>
                      <a:pt x="203" y="46"/>
                    </a:cubicBezTo>
                    <a:cubicBezTo>
                      <a:pt x="202" y="47"/>
                      <a:pt x="202" y="47"/>
                      <a:pt x="201" y="47"/>
                    </a:cubicBezTo>
                    <a:cubicBezTo>
                      <a:pt x="200" y="47"/>
                      <a:pt x="198" y="46"/>
                      <a:pt x="197" y="45"/>
                    </a:cubicBezTo>
                    <a:cubicBezTo>
                      <a:pt x="196" y="44"/>
                      <a:pt x="194" y="42"/>
                      <a:pt x="192" y="40"/>
                    </a:cubicBezTo>
                    <a:cubicBezTo>
                      <a:pt x="191" y="39"/>
                      <a:pt x="189" y="37"/>
                      <a:pt x="186" y="36"/>
                    </a:cubicBezTo>
                    <a:cubicBezTo>
                      <a:pt x="186" y="36"/>
                      <a:pt x="186" y="36"/>
                      <a:pt x="186" y="36"/>
                    </a:cubicBezTo>
                    <a:cubicBezTo>
                      <a:pt x="186" y="36"/>
                      <a:pt x="186" y="36"/>
                      <a:pt x="186" y="36"/>
                    </a:cubicBezTo>
                    <a:cubicBezTo>
                      <a:pt x="183" y="36"/>
                      <a:pt x="181" y="35"/>
                      <a:pt x="178" y="34"/>
                    </a:cubicBezTo>
                    <a:cubicBezTo>
                      <a:pt x="176" y="33"/>
                      <a:pt x="173" y="32"/>
                      <a:pt x="170" y="32"/>
                    </a:cubicBezTo>
                    <a:cubicBezTo>
                      <a:pt x="168" y="32"/>
                      <a:pt x="165" y="33"/>
                      <a:pt x="163" y="35"/>
                    </a:cubicBezTo>
                    <a:cubicBezTo>
                      <a:pt x="163" y="36"/>
                      <a:pt x="163" y="36"/>
                      <a:pt x="163" y="36"/>
                    </a:cubicBezTo>
                    <a:cubicBezTo>
                      <a:pt x="162" y="36"/>
                      <a:pt x="162" y="36"/>
                      <a:pt x="162" y="36"/>
                    </a:cubicBezTo>
                    <a:cubicBezTo>
                      <a:pt x="162" y="39"/>
                      <a:pt x="161" y="40"/>
                      <a:pt x="160" y="42"/>
                    </a:cubicBezTo>
                    <a:cubicBezTo>
                      <a:pt x="158" y="43"/>
                      <a:pt x="155" y="44"/>
                      <a:pt x="151" y="46"/>
                    </a:cubicBezTo>
                    <a:cubicBezTo>
                      <a:pt x="148" y="47"/>
                      <a:pt x="144" y="48"/>
                      <a:pt x="142" y="52"/>
                    </a:cubicBezTo>
                    <a:cubicBezTo>
                      <a:pt x="143" y="52"/>
                      <a:pt x="143" y="52"/>
                      <a:pt x="143" y="52"/>
                    </a:cubicBezTo>
                    <a:cubicBezTo>
                      <a:pt x="142" y="51"/>
                      <a:pt x="142" y="51"/>
                      <a:pt x="142" y="51"/>
                    </a:cubicBezTo>
                    <a:cubicBezTo>
                      <a:pt x="142" y="52"/>
                      <a:pt x="142" y="52"/>
                      <a:pt x="141" y="52"/>
                    </a:cubicBezTo>
                    <a:cubicBezTo>
                      <a:pt x="140" y="52"/>
                      <a:pt x="139" y="51"/>
                      <a:pt x="138" y="50"/>
                    </a:cubicBezTo>
                    <a:cubicBezTo>
                      <a:pt x="137" y="49"/>
                      <a:pt x="137" y="49"/>
                      <a:pt x="137" y="49"/>
                    </a:cubicBezTo>
                    <a:cubicBezTo>
                      <a:pt x="124" y="64"/>
                      <a:pt x="124" y="64"/>
                      <a:pt x="124" y="64"/>
                    </a:cubicBezTo>
                    <a:cubicBezTo>
                      <a:pt x="125" y="65"/>
                      <a:pt x="125" y="65"/>
                      <a:pt x="125" y="65"/>
                    </a:cubicBezTo>
                    <a:cubicBezTo>
                      <a:pt x="125" y="64"/>
                      <a:pt x="125" y="64"/>
                      <a:pt x="125" y="64"/>
                    </a:cubicBezTo>
                    <a:cubicBezTo>
                      <a:pt x="121" y="64"/>
                      <a:pt x="119" y="66"/>
                      <a:pt x="116" y="68"/>
                    </a:cubicBezTo>
                    <a:cubicBezTo>
                      <a:pt x="114" y="70"/>
                      <a:pt x="112" y="72"/>
                      <a:pt x="109" y="74"/>
                    </a:cubicBezTo>
                    <a:cubicBezTo>
                      <a:pt x="109" y="74"/>
                      <a:pt x="109" y="74"/>
                      <a:pt x="109" y="74"/>
                    </a:cubicBezTo>
                    <a:cubicBezTo>
                      <a:pt x="109" y="74"/>
                      <a:pt x="109" y="74"/>
                      <a:pt x="109" y="74"/>
                    </a:cubicBezTo>
                    <a:cubicBezTo>
                      <a:pt x="107" y="76"/>
                      <a:pt x="106" y="77"/>
                      <a:pt x="105" y="77"/>
                    </a:cubicBezTo>
                    <a:cubicBezTo>
                      <a:pt x="104" y="77"/>
                      <a:pt x="103" y="76"/>
                      <a:pt x="101" y="75"/>
                    </a:cubicBezTo>
                    <a:cubicBezTo>
                      <a:pt x="100" y="74"/>
                      <a:pt x="98" y="73"/>
                      <a:pt x="95" y="73"/>
                    </a:cubicBezTo>
                    <a:cubicBezTo>
                      <a:pt x="95" y="73"/>
                      <a:pt x="94" y="73"/>
                      <a:pt x="93" y="73"/>
                    </a:cubicBezTo>
                    <a:cubicBezTo>
                      <a:pt x="93" y="74"/>
                      <a:pt x="93" y="74"/>
                      <a:pt x="93" y="74"/>
                    </a:cubicBezTo>
                    <a:cubicBezTo>
                      <a:pt x="94" y="73"/>
                      <a:pt x="94" y="73"/>
                      <a:pt x="94" y="73"/>
                    </a:cubicBezTo>
                    <a:cubicBezTo>
                      <a:pt x="94" y="73"/>
                      <a:pt x="93" y="73"/>
                      <a:pt x="93" y="73"/>
                    </a:cubicBezTo>
                    <a:cubicBezTo>
                      <a:pt x="93" y="73"/>
                      <a:pt x="93" y="73"/>
                      <a:pt x="93" y="72"/>
                    </a:cubicBezTo>
                    <a:cubicBezTo>
                      <a:pt x="93" y="72"/>
                      <a:pt x="93" y="71"/>
                      <a:pt x="93" y="70"/>
                    </a:cubicBezTo>
                    <a:cubicBezTo>
                      <a:pt x="92" y="70"/>
                      <a:pt x="92" y="70"/>
                      <a:pt x="92" y="70"/>
                    </a:cubicBezTo>
                    <a:cubicBezTo>
                      <a:pt x="93" y="71"/>
                      <a:pt x="93" y="71"/>
                      <a:pt x="93" y="71"/>
                    </a:cubicBezTo>
                    <a:cubicBezTo>
                      <a:pt x="94" y="70"/>
                      <a:pt x="95" y="69"/>
                      <a:pt x="95" y="67"/>
                    </a:cubicBezTo>
                    <a:cubicBezTo>
                      <a:pt x="95" y="67"/>
                      <a:pt x="94" y="66"/>
                      <a:pt x="94" y="65"/>
                    </a:cubicBezTo>
                    <a:cubicBezTo>
                      <a:pt x="93" y="64"/>
                      <a:pt x="91" y="62"/>
                      <a:pt x="90" y="60"/>
                    </a:cubicBezTo>
                    <a:cubicBezTo>
                      <a:pt x="90" y="60"/>
                      <a:pt x="90" y="60"/>
                      <a:pt x="90" y="60"/>
                    </a:cubicBezTo>
                    <a:cubicBezTo>
                      <a:pt x="90" y="60"/>
                      <a:pt x="90" y="60"/>
                      <a:pt x="90" y="60"/>
                    </a:cubicBezTo>
                    <a:cubicBezTo>
                      <a:pt x="90" y="60"/>
                      <a:pt x="90" y="60"/>
                      <a:pt x="90" y="59"/>
                    </a:cubicBezTo>
                    <a:cubicBezTo>
                      <a:pt x="90" y="58"/>
                      <a:pt x="90" y="57"/>
                      <a:pt x="90" y="56"/>
                    </a:cubicBezTo>
                    <a:cubicBezTo>
                      <a:pt x="90" y="56"/>
                      <a:pt x="90" y="55"/>
                      <a:pt x="90" y="55"/>
                    </a:cubicBezTo>
                    <a:cubicBezTo>
                      <a:pt x="90" y="55"/>
                      <a:pt x="89" y="54"/>
                      <a:pt x="89" y="54"/>
                    </a:cubicBezTo>
                    <a:cubicBezTo>
                      <a:pt x="88" y="53"/>
                      <a:pt x="88" y="53"/>
                      <a:pt x="88" y="5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5"/>
                      <a:pt x="85" y="57"/>
                      <a:pt x="85" y="58"/>
                    </a:cubicBezTo>
                    <a:cubicBezTo>
                      <a:pt x="85" y="59"/>
                      <a:pt x="85" y="59"/>
                      <a:pt x="84" y="59"/>
                    </a:cubicBezTo>
                    <a:cubicBezTo>
                      <a:pt x="84" y="60"/>
                      <a:pt x="84" y="60"/>
                      <a:pt x="83" y="60"/>
                    </a:cubicBezTo>
                    <a:cubicBezTo>
                      <a:pt x="82" y="60"/>
                      <a:pt x="82" y="60"/>
                      <a:pt x="82" y="60"/>
                    </a:cubicBezTo>
                    <a:cubicBezTo>
                      <a:pt x="82" y="61"/>
                      <a:pt x="82" y="61"/>
                      <a:pt x="82" y="61"/>
                    </a:cubicBezTo>
                    <a:cubicBezTo>
                      <a:pt x="83" y="61"/>
                      <a:pt x="83" y="61"/>
                      <a:pt x="83" y="61"/>
                    </a:cubicBezTo>
                    <a:cubicBezTo>
                      <a:pt x="82" y="56"/>
                      <a:pt x="80" y="49"/>
                      <a:pt x="80" y="44"/>
                    </a:cubicBezTo>
                    <a:cubicBezTo>
                      <a:pt x="80" y="44"/>
                      <a:pt x="80" y="43"/>
                      <a:pt x="80" y="43"/>
                    </a:cubicBezTo>
                    <a:cubicBezTo>
                      <a:pt x="80" y="43"/>
                      <a:pt x="80" y="43"/>
                      <a:pt x="80" y="43"/>
                    </a:cubicBezTo>
                    <a:cubicBezTo>
                      <a:pt x="80" y="43"/>
                      <a:pt x="80" y="43"/>
                      <a:pt x="80" y="43"/>
                    </a:cubicBezTo>
                    <a:cubicBezTo>
                      <a:pt x="80" y="42"/>
                      <a:pt x="80" y="42"/>
                      <a:pt x="80" y="42"/>
                    </a:cubicBezTo>
                    <a:cubicBezTo>
                      <a:pt x="80" y="42"/>
                      <a:pt x="80" y="42"/>
                      <a:pt x="80" y="42"/>
                    </a:cubicBezTo>
                    <a:cubicBezTo>
                      <a:pt x="80" y="42"/>
                      <a:pt x="80" y="41"/>
                      <a:pt x="81" y="41"/>
                    </a:cubicBezTo>
                    <a:cubicBezTo>
                      <a:pt x="82" y="40"/>
                      <a:pt x="82" y="40"/>
                      <a:pt x="82" y="40"/>
                    </a:cubicBezTo>
                    <a:cubicBezTo>
                      <a:pt x="82" y="40"/>
                      <a:pt x="82" y="39"/>
                      <a:pt x="82" y="39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81" y="37"/>
                      <a:pt x="81" y="37"/>
                      <a:pt x="81" y="37"/>
                    </a:cubicBezTo>
                    <a:cubicBezTo>
                      <a:pt x="80" y="36"/>
                      <a:pt x="80" y="36"/>
                      <a:pt x="80" y="36"/>
                    </a:cubicBezTo>
                    <a:cubicBezTo>
                      <a:pt x="80" y="36"/>
                      <a:pt x="80" y="36"/>
                      <a:pt x="80" y="36"/>
                    </a:cubicBezTo>
                    <a:cubicBezTo>
                      <a:pt x="80" y="36"/>
                      <a:pt x="80" y="36"/>
                      <a:pt x="80" y="36"/>
                    </a:cubicBezTo>
                    <a:cubicBezTo>
                      <a:pt x="79" y="36"/>
                      <a:pt x="78" y="36"/>
                      <a:pt x="78" y="36"/>
                    </a:cubicBezTo>
                    <a:cubicBezTo>
                      <a:pt x="78" y="36"/>
                      <a:pt x="78" y="35"/>
                      <a:pt x="78" y="35"/>
                    </a:cubicBezTo>
                    <a:cubicBezTo>
                      <a:pt x="78" y="34"/>
                      <a:pt x="78" y="32"/>
                      <a:pt x="78" y="31"/>
                    </a:cubicBezTo>
                    <a:cubicBezTo>
                      <a:pt x="78" y="30"/>
                      <a:pt x="78" y="28"/>
                      <a:pt x="77" y="28"/>
                    </a:cubicBezTo>
                    <a:cubicBezTo>
                      <a:pt x="76" y="28"/>
                      <a:pt x="76" y="28"/>
                      <a:pt x="76" y="28"/>
                    </a:cubicBezTo>
                    <a:cubicBezTo>
                      <a:pt x="77" y="28"/>
                      <a:pt x="77" y="28"/>
                      <a:pt x="77" y="28"/>
                    </a:cubicBezTo>
                    <a:cubicBezTo>
                      <a:pt x="77" y="27"/>
                      <a:pt x="77" y="27"/>
                      <a:pt x="76" y="26"/>
                    </a:cubicBezTo>
                    <a:cubicBezTo>
                      <a:pt x="76" y="25"/>
                      <a:pt x="77" y="24"/>
                      <a:pt x="77" y="22"/>
                    </a:cubicBezTo>
                    <a:cubicBezTo>
                      <a:pt x="77" y="21"/>
                      <a:pt x="77" y="20"/>
                      <a:pt x="76" y="19"/>
                    </a:cubicBezTo>
                    <a:cubicBezTo>
                      <a:pt x="76" y="19"/>
                      <a:pt x="76" y="19"/>
                      <a:pt x="76" y="19"/>
                    </a:cubicBezTo>
                    <a:cubicBezTo>
                      <a:pt x="57" y="8"/>
                      <a:pt x="57" y="8"/>
                      <a:pt x="57" y="8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57" y="9"/>
                      <a:pt x="57" y="9"/>
                      <a:pt x="57" y="9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58" y="7"/>
                      <a:pt x="57" y="6"/>
                      <a:pt x="57" y="5"/>
                    </a:cubicBezTo>
                    <a:cubicBezTo>
                      <a:pt x="56" y="4"/>
                      <a:pt x="55" y="3"/>
                      <a:pt x="54" y="3"/>
                    </a:cubicBezTo>
                    <a:cubicBezTo>
                      <a:pt x="52" y="3"/>
                      <a:pt x="51" y="3"/>
                      <a:pt x="50" y="3"/>
                    </a:cubicBezTo>
                    <a:cubicBezTo>
                      <a:pt x="48" y="3"/>
                      <a:pt x="47" y="3"/>
                      <a:pt x="46" y="3"/>
                    </a:cubicBezTo>
                    <a:cubicBezTo>
                      <a:pt x="44" y="3"/>
                      <a:pt x="43" y="3"/>
                      <a:pt x="43" y="2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41" y="2"/>
                      <a:pt x="39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4" y="1"/>
                      <a:pt x="33" y="1"/>
                      <a:pt x="33" y="2"/>
                    </a:cubicBezTo>
                    <a:cubicBezTo>
                      <a:pt x="34" y="3"/>
                      <a:pt x="34" y="3"/>
                      <a:pt x="34" y="3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3" y="1"/>
                      <a:pt x="33" y="1"/>
                    </a:cubicBezTo>
                    <a:cubicBezTo>
                      <a:pt x="31" y="1"/>
                      <a:pt x="29" y="2"/>
                      <a:pt x="28" y="3"/>
                    </a:cubicBezTo>
                    <a:cubicBezTo>
                      <a:pt x="26" y="4"/>
                      <a:pt x="25" y="5"/>
                      <a:pt x="24" y="7"/>
                    </a:cubicBezTo>
                    <a:cubicBezTo>
                      <a:pt x="22" y="8"/>
                      <a:pt x="21" y="9"/>
                      <a:pt x="19" y="9"/>
                    </a:cubicBezTo>
                    <a:cubicBezTo>
                      <a:pt x="19" y="9"/>
                      <a:pt x="17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1" y="7"/>
                      <a:pt x="10" y="8"/>
                      <a:pt x="9" y="8"/>
                    </a:cubicBezTo>
                    <a:cubicBezTo>
                      <a:pt x="8" y="9"/>
                      <a:pt x="8" y="10"/>
                      <a:pt x="8" y="11"/>
                    </a:cubicBezTo>
                    <a:cubicBezTo>
                      <a:pt x="8" y="13"/>
                      <a:pt x="8" y="14"/>
                      <a:pt x="8" y="15"/>
                    </a:cubicBezTo>
                    <a:cubicBezTo>
                      <a:pt x="8" y="16"/>
                      <a:pt x="8" y="17"/>
                      <a:pt x="8" y="18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6" y="19"/>
                      <a:pt x="5" y="20"/>
                      <a:pt x="3" y="21"/>
                    </a:cubicBezTo>
                    <a:cubicBezTo>
                      <a:pt x="2" y="22"/>
                      <a:pt x="0" y="24"/>
                      <a:pt x="0" y="26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3" y="28"/>
                      <a:pt x="5" y="29"/>
                      <a:pt x="6" y="29"/>
                    </a:cubicBezTo>
                    <a:cubicBezTo>
                      <a:pt x="8" y="29"/>
                      <a:pt x="9" y="28"/>
                      <a:pt x="11" y="28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0" y="29"/>
                      <a:pt x="12" y="29"/>
                      <a:pt x="13" y="29"/>
                    </a:cubicBezTo>
                    <a:cubicBezTo>
                      <a:pt x="14" y="29"/>
                      <a:pt x="16" y="28"/>
                      <a:pt x="17" y="27"/>
                    </a:cubicBezTo>
                    <a:cubicBezTo>
                      <a:pt x="18" y="26"/>
                      <a:pt x="19" y="26"/>
                      <a:pt x="21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3" y="27"/>
                      <a:pt x="26" y="29"/>
                      <a:pt x="28" y="31"/>
                    </a:cubicBezTo>
                    <a:cubicBezTo>
                      <a:pt x="29" y="33"/>
                      <a:pt x="31" y="36"/>
                      <a:pt x="31" y="38"/>
                    </a:cubicBezTo>
                    <a:cubicBezTo>
                      <a:pt x="31" y="39"/>
                      <a:pt x="31" y="39"/>
                      <a:pt x="30" y="40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8" y="41"/>
                      <a:pt x="38" y="41"/>
                      <a:pt x="38" y="41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8" y="42"/>
                      <a:pt x="38" y="42"/>
                      <a:pt x="39" y="43"/>
                    </a:cubicBezTo>
                    <a:cubicBezTo>
                      <a:pt x="39" y="43"/>
                      <a:pt x="40" y="44"/>
                      <a:pt x="41" y="45"/>
                    </a:cubicBezTo>
                    <a:cubicBezTo>
                      <a:pt x="41" y="46"/>
                      <a:pt x="41" y="46"/>
                      <a:pt x="41" y="46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44" y="45"/>
                      <a:pt x="46" y="45"/>
                      <a:pt x="48" y="44"/>
                    </a:cubicBezTo>
                    <a:cubicBezTo>
                      <a:pt x="49" y="44"/>
                      <a:pt x="49" y="44"/>
                      <a:pt x="49" y="44"/>
                    </a:cubicBezTo>
                    <a:cubicBezTo>
                      <a:pt x="49" y="44"/>
                      <a:pt x="49" y="44"/>
                      <a:pt x="49" y="44"/>
                    </a:cubicBezTo>
                    <a:cubicBezTo>
                      <a:pt x="51" y="41"/>
                      <a:pt x="52" y="41"/>
                      <a:pt x="54" y="41"/>
                    </a:cubicBezTo>
                    <a:cubicBezTo>
                      <a:pt x="56" y="41"/>
                      <a:pt x="59" y="41"/>
                      <a:pt x="61" y="42"/>
                    </a:cubicBezTo>
                    <a:cubicBezTo>
                      <a:pt x="63" y="43"/>
                      <a:pt x="66" y="44"/>
                      <a:pt x="68" y="44"/>
                    </a:cubicBezTo>
                    <a:cubicBezTo>
                      <a:pt x="69" y="44"/>
                      <a:pt x="69" y="44"/>
                      <a:pt x="69" y="44"/>
                    </a:cubicBezTo>
                    <a:cubicBezTo>
                      <a:pt x="69" y="42"/>
                      <a:pt x="69" y="42"/>
                      <a:pt x="69" y="42"/>
                    </a:cubicBezTo>
                    <a:cubicBezTo>
                      <a:pt x="68" y="43"/>
                      <a:pt x="68" y="43"/>
                      <a:pt x="68" y="43"/>
                    </a:cubicBezTo>
                    <a:cubicBezTo>
                      <a:pt x="68" y="44"/>
                      <a:pt x="69" y="46"/>
                      <a:pt x="69" y="47"/>
                    </a:cubicBezTo>
                    <a:cubicBezTo>
                      <a:pt x="69" y="48"/>
                      <a:pt x="68" y="49"/>
                      <a:pt x="67" y="50"/>
                    </a:cubicBezTo>
                    <a:cubicBezTo>
                      <a:pt x="68" y="51"/>
                      <a:pt x="68" y="51"/>
                      <a:pt x="68" y="51"/>
                    </a:cubicBezTo>
                    <a:cubicBezTo>
                      <a:pt x="67" y="50"/>
                      <a:pt x="67" y="50"/>
                      <a:pt x="67" y="50"/>
                    </a:cubicBezTo>
                    <a:cubicBezTo>
                      <a:pt x="66" y="51"/>
                      <a:pt x="65" y="52"/>
                      <a:pt x="64" y="52"/>
                    </a:cubicBezTo>
                    <a:cubicBezTo>
                      <a:pt x="61" y="52"/>
                      <a:pt x="57" y="50"/>
                      <a:pt x="54" y="50"/>
                    </a:cubicBezTo>
                    <a:cubicBezTo>
                      <a:pt x="53" y="50"/>
                      <a:pt x="53" y="50"/>
                      <a:pt x="53" y="50"/>
                    </a:cubicBezTo>
                    <a:cubicBezTo>
                      <a:pt x="53" y="51"/>
                      <a:pt x="53" y="51"/>
                      <a:pt x="53" y="51"/>
                    </a:cubicBezTo>
                    <a:cubicBezTo>
                      <a:pt x="52" y="53"/>
                      <a:pt x="50" y="54"/>
                      <a:pt x="49" y="55"/>
                    </a:cubicBezTo>
                    <a:cubicBezTo>
                      <a:pt x="48" y="56"/>
                      <a:pt x="46" y="56"/>
                      <a:pt x="44" y="56"/>
                    </a:cubicBezTo>
                    <a:cubicBezTo>
                      <a:pt x="40" y="56"/>
                      <a:pt x="36" y="55"/>
                      <a:pt x="31" y="55"/>
                    </a:cubicBezTo>
                    <a:cubicBezTo>
                      <a:pt x="29" y="55"/>
                      <a:pt x="27" y="55"/>
                      <a:pt x="25" y="56"/>
                    </a:cubicBezTo>
                    <a:cubicBezTo>
                      <a:pt x="24" y="57"/>
                      <a:pt x="24" y="57"/>
                      <a:pt x="24" y="57"/>
                    </a:cubicBezTo>
                    <a:cubicBezTo>
                      <a:pt x="24" y="57"/>
                      <a:pt x="24" y="57"/>
                      <a:pt x="24" y="57"/>
                    </a:cubicBezTo>
                    <a:cubicBezTo>
                      <a:pt x="24" y="58"/>
                      <a:pt x="24" y="58"/>
                      <a:pt x="24" y="60"/>
                    </a:cubicBezTo>
                    <a:cubicBezTo>
                      <a:pt x="24" y="60"/>
                      <a:pt x="24" y="61"/>
                      <a:pt x="25" y="62"/>
                    </a:cubicBezTo>
                    <a:cubicBezTo>
                      <a:pt x="25" y="62"/>
                      <a:pt x="25" y="62"/>
                      <a:pt x="25" y="62"/>
                    </a:cubicBezTo>
                    <a:cubicBezTo>
                      <a:pt x="26" y="62"/>
                      <a:pt x="26" y="62"/>
                      <a:pt x="26" y="62"/>
                    </a:cubicBezTo>
                    <a:cubicBezTo>
                      <a:pt x="26" y="62"/>
                      <a:pt x="26" y="62"/>
                      <a:pt x="26" y="62"/>
                    </a:cubicBezTo>
                    <a:cubicBezTo>
                      <a:pt x="28" y="62"/>
                      <a:pt x="29" y="62"/>
                      <a:pt x="30" y="61"/>
                    </a:cubicBezTo>
                    <a:cubicBezTo>
                      <a:pt x="31" y="61"/>
                      <a:pt x="32" y="60"/>
                      <a:pt x="33" y="61"/>
                    </a:cubicBezTo>
                    <a:cubicBezTo>
                      <a:pt x="33" y="61"/>
                      <a:pt x="33" y="61"/>
                      <a:pt x="34" y="61"/>
                    </a:cubicBezTo>
                    <a:cubicBezTo>
                      <a:pt x="35" y="60"/>
                      <a:pt x="35" y="60"/>
                      <a:pt x="35" y="60"/>
                    </a:cubicBezTo>
                    <a:cubicBezTo>
                      <a:pt x="34" y="60"/>
                      <a:pt x="34" y="60"/>
                      <a:pt x="34" y="60"/>
                    </a:cubicBezTo>
                    <a:cubicBezTo>
                      <a:pt x="34" y="62"/>
                      <a:pt x="35" y="64"/>
                      <a:pt x="36" y="65"/>
                    </a:cubicBezTo>
                    <a:cubicBezTo>
                      <a:pt x="38" y="66"/>
                      <a:pt x="40" y="66"/>
                      <a:pt x="42" y="67"/>
                    </a:cubicBezTo>
                    <a:cubicBezTo>
                      <a:pt x="43" y="67"/>
                      <a:pt x="44" y="67"/>
                      <a:pt x="45" y="67"/>
                    </a:cubicBezTo>
                    <a:cubicBezTo>
                      <a:pt x="45" y="68"/>
                      <a:pt x="46" y="68"/>
                      <a:pt x="46" y="69"/>
                    </a:cubicBezTo>
                    <a:cubicBezTo>
                      <a:pt x="47" y="69"/>
                      <a:pt x="47" y="69"/>
                      <a:pt x="47" y="69"/>
                    </a:cubicBezTo>
                    <a:cubicBezTo>
                      <a:pt x="46" y="69"/>
                      <a:pt x="46" y="69"/>
                      <a:pt x="46" y="69"/>
                    </a:cubicBezTo>
                    <a:cubicBezTo>
                      <a:pt x="46" y="70"/>
                      <a:pt x="46" y="71"/>
                      <a:pt x="46" y="72"/>
                    </a:cubicBezTo>
                    <a:cubicBezTo>
                      <a:pt x="46" y="75"/>
                      <a:pt x="46" y="77"/>
                      <a:pt x="44" y="78"/>
                    </a:cubicBezTo>
                    <a:cubicBezTo>
                      <a:pt x="43" y="80"/>
                      <a:pt x="43" y="80"/>
                      <a:pt x="43" y="80"/>
                    </a:cubicBezTo>
                    <a:cubicBezTo>
                      <a:pt x="45" y="80"/>
                      <a:pt x="45" y="80"/>
                      <a:pt x="45" y="80"/>
                    </a:cubicBezTo>
                    <a:cubicBezTo>
                      <a:pt x="47" y="81"/>
                      <a:pt x="49" y="82"/>
                      <a:pt x="50" y="84"/>
                    </a:cubicBezTo>
                    <a:cubicBezTo>
                      <a:pt x="52" y="86"/>
                      <a:pt x="53" y="88"/>
                      <a:pt x="56" y="89"/>
                    </a:cubicBezTo>
                    <a:cubicBezTo>
                      <a:pt x="56" y="89"/>
                      <a:pt x="56" y="89"/>
                      <a:pt x="56" y="89"/>
                    </a:cubicBezTo>
                    <a:cubicBezTo>
                      <a:pt x="57" y="89"/>
                      <a:pt x="57" y="89"/>
                      <a:pt x="57" y="89"/>
                    </a:cubicBezTo>
                    <a:cubicBezTo>
                      <a:pt x="59" y="87"/>
                      <a:pt x="60" y="85"/>
                      <a:pt x="60" y="82"/>
                    </a:cubicBezTo>
                    <a:cubicBezTo>
                      <a:pt x="60" y="79"/>
                      <a:pt x="58" y="76"/>
                      <a:pt x="58" y="74"/>
                    </a:cubicBezTo>
                    <a:cubicBezTo>
                      <a:pt x="57" y="74"/>
                      <a:pt x="57" y="74"/>
                      <a:pt x="57" y="74"/>
                    </a:cubicBezTo>
                    <a:cubicBezTo>
                      <a:pt x="57" y="75"/>
                      <a:pt x="57" y="75"/>
                      <a:pt x="57" y="75"/>
                    </a:cubicBezTo>
                    <a:cubicBezTo>
                      <a:pt x="59" y="74"/>
                      <a:pt x="62" y="73"/>
                      <a:pt x="66" y="72"/>
                    </a:cubicBezTo>
                    <a:cubicBezTo>
                      <a:pt x="69" y="72"/>
                      <a:pt x="72" y="71"/>
                      <a:pt x="75" y="68"/>
                    </a:cubicBezTo>
                    <a:cubicBezTo>
                      <a:pt x="74" y="68"/>
                      <a:pt x="74" y="68"/>
                      <a:pt x="74" y="68"/>
                    </a:cubicBezTo>
                    <a:cubicBezTo>
                      <a:pt x="73" y="68"/>
                      <a:pt x="73" y="68"/>
                      <a:pt x="73" y="68"/>
                    </a:cubicBezTo>
                    <a:cubicBezTo>
                      <a:pt x="74" y="69"/>
                      <a:pt x="74" y="69"/>
                      <a:pt x="74" y="70"/>
                    </a:cubicBezTo>
                    <a:cubicBezTo>
                      <a:pt x="74" y="71"/>
                      <a:pt x="73" y="72"/>
                      <a:pt x="73" y="73"/>
                    </a:cubicBezTo>
                    <a:cubicBezTo>
                      <a:pt x="72" y="74"/>
                      <a:pt x="72" y="76"/>
                      <a:pt x="72" y="77"/>
                    </a:cubicBezTo>
                    <a:cubicBezTo>
                      <a:pt x="72" y="78"/>
                      <a:pt x="72" y="79"/>
                      <a:pt x="72" y="80"/>
                    </a:cubicBezTo>
                    <a:cubicBezTo>
                      <a:pt x="73" y="80"/>
                      <a:pt x="73" y="80"/>
                      <a:pt x="73" y="80"/>
                    </a:cubicBezTo>
                    <a:cubicBezTo>
                      <a:pt x="73" y="80"/>
                      <a:pt x="73" y="80"/>
                      <a:pt x="73" y="80"/>
                    </a:cubicBezTo>
                    <a:cubicBezTo>
                      <a:pt x="74" y="80"/>
                      <a:pt x="74" y="80"/>
                      <a:pt x="74" y="80"/>
                    </a:cubicBezTo>
                    <a:cubicBezTo>
                      <a:pt x="75" y="80"/>
                      <a:pt x="75" y="80"/>
                      <a:pt x="76" y="81"/>
                    </a:cubicBezTo>
                    <a:cubicBezTo>
                      <a:pt x="77" y="81"/>
                      <a:pt x="78" y="83"/>
                      <a:pt x="79" y="84"/>
                    </a:cubicBezTo>
                    <a:cubicBezTo>
                      <a:pt x="80" y="85"/>
                      <a:pt x="81" y="87"/>
                      <a:pt x="83" y="88"/>
                    </a:cubicBezTo>
                    <a:cubicBezTo>
                      <a:pt x="83" y="88"/>
                      <a:pt x="83" y="88"/>
                      <a:pt x="83" y="88"/>
                    </a:cubicBezTo>
                    <a:cubicBezTo>
                      <a:pt x="83" y="88"/>
                      <a:pt x="83" y="88"/>
                      <a:pt x="83" y="88"/>
                    </a:cubicBezTo>
                    <a:cubicBezTo>
                      <a:pt x="83" y="88"/>
                      <a:pt x="84" y="88"/>
                      <a:pt x="84" y="88"/>
                    </a:cubicBezTo>
                    <a:cubicBezTo>
                      <a:pt x="86" y="88"/>
                      <a:pt x="87" y="87"/>
                      <a:pt x="88" y="86"/>
                    </a:cubicBezTo>
                    <a:cubicBezTo>
                      <a:pt x="88" y="85"/>
                      <a:pt x="89" y="85"/>
                      <a:pt x="90" y="84"/>
                    </a:cubicBezTo>
                    <a:cubicBezTo>
                      <a:pt x="89" y="83"/>
                      <a:pt x="89" y="83"/>
                      <a:pt x="89" y="83"/>
                    </a:cubicBezTo>
                    <a:cubicBezTo>
                      <a:pt x="88" y="84"/>
                      <a:pt x="88" y="84"/>
                      <a:pt x="88" y="84"/>
                    </a:cubicBezTo>
                    <a:cubicBezTo>
                      <a:pt x="90" y="85"/>
                      <a:pt x="91" y="87"/>
                      <a:pt x="92" y="89"/>
                    </a:cubicBezTo>
                    <a:cubicBezTo>
                      <a:pt x="93" y="91"/>
                      <a:pt x="94" y="93"/>
                      <a:pt x="96" y="95"/>
                    </a:cubicBezTo>
                    <a:cubicBezTo>
                      <a:pt x="96" y="95"/>
                      <a:pt x="96" y="95"/>
                      <a:pt x="96" y="95"/>
                    </a:cubicBezTo>
                    <a:cubicBezTo>
                      <a:pt x="97" y="95"/>
                      <a:pt x="97" y="95"/>
                      <a:pt x="97" y="95"/>
                    </a:cubicBezTo>
                    <a:cubicBezTo>
                      <a:pt x="98" y="95"/>
                      <a:pt x="101" y="96"/>
                      <a:pt x="103" y="97"/>
                    </a:cubicBezTo>
                    <a:cubicBezTo>
                      <a:pt x="105" y="98"/>
                      <a:pt x="108" y="99"/>
                      <a:pt x="110" y="99"/>
                    </a:cubicBezTo>
                    <a:cubicBezTo>
                      <a:pt x="110" y="99"/>
                      <a:pt x="110" y="99"/>
                      <a:pt x="110" y="99"/>
                    </a:cubicBezTo>
                    <a:cubicBezTo>
                      <a:pt x="111" y="99"/>
                      <a:pt x="111" y="99"/>
                      <a:pt x="111" y="99"/>
                    </a:cubicBezTo>
                    <a:cubicBezTo>
                      <a:pt x="112" y="99"/>
                      <a:pt x="113" y="98"/>
                      <a:pt x="114" y="98"/>
                    </a:cubicBezTo>
                    <a:cubicBezTo>
                      <a:pt x="117" y="99"/>
                      <a:pt x="120" y="100"/>
                      <a:pt x="123" y="103"/>
                    </a:cubicBezTo>
                    <a:cubicBezTo>
                      <a:pt x="123" y="103"/>
                      <a:pt x="123" y="103"/>
                      <a:pt x="123" y="103"/>
                    </a:cubicBezTo>
                    <a:cubicBezTo>
                      <a:pt x="124" y="103"/>
                      <a:pt x="124" y="103"/>
                      <a:pt x="124" y="103"/>
                    </a:cubicBezTo>
                    <a:cubicBezTo>
                      <a:pt x="125" y="103"/>
                      <a:pt x="125" y="103"/>
                      <a:pt x="125" y="103"/>
                    </a:cubicBezTo>
                    <a:cubicBezTo>
                      <a:pt x="136" y="103"/>
                      <a:pt x="145" y="109"/>
                      <a:pt x="155" y="113"/>
                    </a:cubicBezTo>
                    <a:cubicBezTo>
                      <a:pt x="156" y="112"/>
                      <a:pt x="156" y="112"/>
                      <a:pt x="156" y="112"/>
                    </a:cubicBezTo>
                    <a:cubicBezTo>
                      <a:pt x="155" y="113"/>
                      <a:pt x="155" y="113"/>
                      <a:pt x="155" y="113"/>
                    </a:cubicBezTo>
                    <a:cubicBezTo>
                      <a:pt x="156" y="114"/>
                      <a:pt x="157" y="116"/>
                      <a:pt x="159" y="118"/>
                    </a:cubicBezTo>
                    <a:cubicBezTo>
                      <a:pt x="160" y="120"/>
                      <a:pt x="162" y="121"/>
                      <a:pt x="164" y="121"/>
                    </a:cubicBezTo>
                    <a:cubicBezTo>
                      <a:pt x="165" y="121"/>
                      <a:pt x="165" y="121"/>
                      <a:pt x="166" y="121"/>
                    </a:cubicBezTo>
                    <a:cubicBezTo>
                      <a:pt x="166" y="120"/>
                      <a:pt x="166" y="120"/>
                      <a:pt x="166" y="120"/>
                    </a:cubicBezTo>
                    <a:cubicBezTo>
                      <a:pt x="165" y="121"/>
                      <a:pt x="165" y="121"/>
                      <a:pt x="165" y="121"/>
                    </a:cubicBezTo>
                    <a:cubicBezTo>
                      <a:pt x="168" y="123"/>
                      <a:pt x="171" y="123"/>
                      <a:pt x="174" y="123"/>
                    </a:cubicBezTo>
                    <a:cubicBezTo>
                      <a:pt x="177" y="123"/>
                      <a:pt x="179" y="123"/>
                      <a:pt x="181" y="123"/>
                    </a:cubicBezTo>
                    <a:cubicBezTo>
                      <a:pt x="181" y="122"/>
                      <a:pt x="181" y="122"/>
                      <a:pt x="181" y="122"/>
                    </a:cubicBezTo>
                    <a:cubicBezTo>
                      <a:pt x="180" y="122"/>
                      <a:pt x="180" y="122"/>
                      <a:pt x="180" y="122"/>
                    </a:cubicBezTo>
                    <a:cubicBezTo>
                      <a:pt x="181" y="124"/>
                      <a:pt x="181" y="125"/>
                      <a:pt x="181" y="127"/>
                    </a:cubicBezTo>
                    <a:cubicBezTo>
                      <a:pt x="181" y="129"/>
                      <a:pt x="180" y="133"/>
                      <a:pt x="180" y="136"/>
                    </a:cubicBezTo>
                    <a:cubicBezTo>
                      <a:pt x="180" y="137"/>
                      <a:pt x="180" y="138"/>
                      <a:pt x="180" y="139"/>
                    </a:cubicBezTo>
                    <a:cubicBezTo>
                      <a:pt x="182" y="138"/>
                      <a:pt x="182" y="138"/>
                      <a:pt x="182" y="138"/>
                    </a:cubicBezTo>
                    <a:cubicBezTo>
                      <a:pt x="180" y="139"/>
                      <a:pt x="180" y="139"/>
                      <a:pt x="180" y="139"/>
                    </a:cubicBezTo>
                    <a:cubicBezTo>
                      <a:pt x="181" y="141"/>
                      <a:pt x="182" y="142"/>
                      <a:pt x="184" y="143"/>
                    </a:cubicBezTo>
                    <a:cubicBezTo>
                      <a:pt x="185" y="144"/>
                      <a:pt x="188" y="144"/>
                      <a:pt x="190" y="144"/>
                    </a:cubicBezTo>
                    <a:cubicBezTo>
                      <a:pt x="192" y="145"/>
                      <a:pt x="193" y="145"/>
                      <a:pt x="195" y="146"/>
                    </a:cubicBezTo>
                    <a:cubicBezTo>
                      <a:pt x="196" y="145"/>
                      <a:pt x="196" y="145"/>
                      <a:pt x="196" y="145"/>
                    </a:cubicBezTo>
                    <a:cubicBezTo>
                      <a:pt x="195" y="146"/>
                      <a:pt x="195" y="146"/>
                      <a:pt x="195" y="146"/>
                    </a:cubicBezTo>
                    <a:cubicBezTo>
                      <a:pt x="195" y="147"/>
                      <a:pt x="195" y="147"/>
                      <a:pt x="195" y="147"/>
                    </a:cubicBezTo>
                    <a:cubicBezTo>
                      <a:pt x="195" y="148"/>
                      <a:pt x="195" y="148"/>
                      <a:pt x="194" y="149"/>
                    </a:cubicBezTo>
                    <a:cubicBezTo>
                      <a:pt x="193" y="150"/>
                      <a:pt x="192" y="151"/>
                      <a:pt x="192" y="152"/>
                    </a:cubicBezTo>
                    <a:cubicBezTo>
                      <a:pt x="191" y="153"/>
                      <a:pt x="191" y="153"/>
                      <a:pt x="191" y="153"/>
                    </a:cubicBezTo>
                    <a:cubicBezTo>
                      <a:pt x="192" y="153"/>
                      <a:pt x="192" y="153"/>
                      <a:pt x="192" y="153"/>
                    </a:cubicBezTo>
                    <a:cubicBezTo>
                      <a:pt x="193" y="155"/>
                      <a:pt x="195" y="156"/>
                      <a:pt x="197" y="157"/>
                    </a:cubicBezTo>
                    <a:cubicBezTo>
                      <a:pt x="197" y="157"/>
                      <a:pt x="198" y="158"/>
                      <a:pt x="199" y="159"/>
                    </a:cubicBezTo>
                    <a:cubicBezTo>
                      <a:pt x="199" y="159"/>
                      <a:pt x="199" y="160"/>
                      <a:pt x="199" y="161"/>
                    </a:cubicBezTo>
                    <a:cubicBezTo>
                      <a:pt x="201" y="161"/>
                      <a:pt x="201" y="161"/>
                      <a:pt x="201" y="161"/>
                    </a:cubicBezTo>
                    <a:cubicBezTo>
                      <a:pt x="199" y="161"/>
                      <a:pt x="199" y="161"/>
                      <a:pt x="199" y="161"/>
                    </a:cubicBezTo>
                    <a:cubicBezTo>
                      <a:pt x="199" y="161"/>
                      <a:pt x="199" y="161"/>
                      <a:pt x="199" y="161"/>
                    </a:cubicBezTo>
                    <a:cubicBezTo>
                      <a:pt x="199" y="161"/>
                      <a:pt x="199" y="161"/>
                      <a:pt x="199" y="161"/>
                    </a:cubicBezTo>
                    <a:cubicBezTo>
                      <a:pt x="199" y="161"/>
                      <a:pt x="199" y="161"/>
                      <a:pt x="199" y="161"/>
                    </a:cubicBezTo>
                    <a:cubicBezTo>
                      <a:pt x="199" y="161"/>
                      <a:pt x="199" y="161"/>
                      <a:pt x="199" y="161"/>
                    </a:cubicBezTo>
                    <a:cubicBezTo>
                      <a:pt x="199" y="161"/>
                      <a:pt x="199" y="161"/>
                      <a:pt x="199" y="161"/>
                    </a:cubicBezTo>
                    <a:cubicBezTo>
                      <a:pt x="199" y="161"/>
                      <a:pt x="199" y="161"/>
                      <a:pt x="199" y="161"/>
                    </a:cubicBezTo>
                    <a:cubicBezTo>
                      <a:pt x="199" y="161"/>
                      <a:pt x="199" y="161"/>
                      <a:pt x="199" y="161"/>
                    </a:cubicBezTo>
                    <a:cubicBezTo>
                      <a:pt x="199" y="161"/>
                      <a:pt x="199" y="161"/>
                      <a:pt x="199" y="161"/>
                    </a:cubicBezTo>
                    <a:cubicBezTo>
                      <a:pt x="199" y="161"/>
                      <a:pt x="199" y="161"/>
                      <a:pt x="199" y="161"/>
                    </a:cubicBezTo>
                    <a:cubicBezTo>
                      <a:pt x="196" y="161"/>
                      <a:pt x="196" y="161"/>
                      <a:pt x="196" y="161"/>
                    </a:cubicBezTo>
                    <a:cubicBezTo>
                      <a:pt x="198" y="163"/>
                      <a:pt x="198" y="163"/>
                      <a:pt x="198" y="163"/>
                    </a:cubicBezTo>
                    <a:cubicBezTo>
                      <a:pt x="201" y="167"/>
                      <a:pt x="202" y="171"/>
                      <a:pt x="202" y="175"/>
                    </a:cubicBezTo>
                    <a:cubicBezTo>
                      <a:pt x="202" y="177"/>
                      <a:pt x="202" y="179"/>
                      <a:pt x="202" y="180"/>
                    </a:cubicBezTo>
                    <a:cubicBezTo>
                      <a:pt x="202" y="181"/>
                      <a:pt x="202" y="181"/>
                      <a:pt x="202" y="181"/>
                    </a:cubicBezTo>
                    <a:cubicBezTo>
                      <a:pt x="202" y="182"/>
                      <a:pt x="202" y="182"/>
                      <a:pt x="202" y="182"/>
                    </a:cubicBezTo>
                    <a:cubicBezTo>
                      <a:pt x="206" y="183"/>
                      <a:pt x="210" y="184"/>
                      <a:pt x="214" y="185"/>
                    </a:cubicBezTo>
                    <a:cubicBezTo>
                      <a:pt x="217" y="186"/>
                      <a:pt x="221" y="187"/>
                      <a:pt x="223" y="189"/>
                    </a:cubicBezTo>
                    <a:cubicBezTo>
                      <a:pt x="223" y="189"/>
                      <a:pt x="223" y="189"/>
                      <a:pt x="223" y="189"/>
                    </a:cubicBezTo>
                    <a:cubicBezTo>
                      <a:pt x="225" y="191"/>
                      <a:pt x="227" y="194"/>
                      <a:pt x="229" y="197"/>
                    </a:cubicBezTo>
                    <a:cubicBezTo>
                      <a:pt x="232" y="199"/>
                      <a:pt x="235" y="202"/>
                      <a:pt x="240" y="202"/>
                    </a:cubicBezTo>
                    <a:cubicBezTo>
                      <a:pt x="240" y="202"/>
                      <a:pt x="240" y="202"/>
                      <a:pt x="241" y="201"/>
                    </a:cubicBezTo>
                    <a:cubicBezTo>
                      <a:pt x="241" y="200"/>
                      <a:pt x="241" y="200"/>
                      <a:pt x="241" y="200"/>
                    </a:cubicBezTo>
                    <a:cubicBezTo>
                      <a:pt x="241" y="201"/>
                      <a:pt x="241" y="201"/>
                      <a:pt x="241" y="201"/>
                    </a:cubicBezTo>
                    <a:cubicBezTo>
                      <a:pt x="244" y="202"/>
                      <a:pt x="244" y="202"/>
                      <a:pt x="244" y="202"/>
                    </a:cubicBezTo>
                    <a:cubicBezTo>
                      <a:pt x="244" y="201"/>
                      <a:pt x="244" y="201"/>
                      <a:pt x="244" y="201"/>
                    </a:cubicBezTo>
                    <a:cubicBezTo>
                      <a:pt x="244" y="202"/>
                      <a:pt x="244" y="202"/>
                      <a:pt x="244" y="202"/>
                    </a:cubicBezTo>
                    <a:cubicBezTo>
                      <a:pt x="244" y="201"/>
                      <a:pt x="244" y="201"/>
                      <a:pt x="244" y="201"/>
                    </a:cubicBezTo>
                    <a:cubicBezTo>
                      <a:pt x="245" y="200"/>
                      <a:pt x="245" y="200"/>
                      <a:pt x="245" y="200"/>
                    </a:cubicBezTo>
                    <a:cubicBezTo>
                      <a:pt x="241" y="199"/>
                      <a:pt x="241" y="199"/>
                      <a:pt x="241" y="199"/>
                    </a:cubicBezTo>
                    <a:cubicBezTo>
                      <a:pt x="241" y="199"/>
                      <a:pt x="241" y="199"/>
                      <a:pt x="241" y="199"/>
                    </a:cubicBezTo>
                    <a:cubicBezTo>
                      <a:pt x="241" y="199"/>
                      <a:pt x="241" y="199"/>
                      <a:pt x="241" y="199"/>
                    </a:cubicBezTo>
                    <a:cubicBezTo>
                      <a:pt x="240" y="199"/>
                      <a:pt x="240" y="199"/>
                      <a:pt x="240" y="199"/>
                    </a:cubicBezTo>
                    <a:cubicBezTo>
                      <a:pt x="236" y="199"/>
                      <a:pt x="233" y="197"/>
                      <a:pt x="231" y="195"/>
                    </a:cubicBezTo>
                    <a:cubicBezTo>
                      <a:pt x="228" y="193"/>
                      <a:pt x="227" y="190"/>
                      <a:pt x="225" y="188"/>
                    </a:cubicBezTo>
                    <a:cubicBezTo>
                      <a:pt x="225" y="188"/>
                      <a:pt x="225" y="188"/>
                      <a:pt x="225" y="188"/>
                    </a:cubicBezTo>
                    <a:cubicBezTo>
                      <a:pt x="222" y="185"/>
                      <a:pt x="218" y="184"/>
                      <a:pt x="214" y="183"/>
                    </a:cubicBezTo>
                    <a:cubicBezTo>
                      <a:pt x="211" y="182"/>
                      <a:pt x="207" y="181"/>
                      <a:pt x="203" y="180"/>
                    </a:cubicBezTo>
                    <a:cubicBezTo>
                      <a:pt x="203" y="181"/>
                      <a:pt x="203" y="181"/>
                      <a:pt x="203" y="181"/>
                    </a:cubicBezTo>
                    <a:cubicBezTo>
                      <a:pt x="204" y="181"/>
                      <a:pt x="204" y="181"/>
                      <a:pt x="204" y="181"/>
                    </a:cubicBezTo>
                    <a:cubicBezTo>
                      <a:pt x="204" y="179"/>
                      <a:pt x="205" y="177"/>
                      <a:pt x="205" y="175"/>
                    </a:cubicBezTo>
                    <a:cubicBezTo>
                      <a:pt x="205" y="171"/>
                      <a:pt x="203" y="166"/>
                      <a:pt x="200" y="162"/>
                    </a:cubicBezTo>
                    <a:cubicBezTo>
                      <a:pt x="199" y="163"/>
                      <a:pt x="199" y="163"/>
                      <a:pt x="199" y="163"/>
                    </a:cubicBezTo>
                    <a:cubicBezTo>
                      <a:pt x="199" y="164"/>
                      <a:pt x="199" y="164"/>
                      <a:pt x="199" y="164"/>
                    </a:cubicBezTo>
                    <a:cubicBezTo>
                      <a:pt x="199" y="164"/>
                      <a:pt x="199" y="164"/>
                      <a:pt x="199" y="164"/>
                    </a:cubicBezTo>
                    <a:cubicBezTo>
                      <a:pt x="200" y="164"/>
                      <a:pt x="201" y="163"/>
                      <a:pt x="201" y="163"/>
                    </a:cubicBezTo>
                    <a:cubicBezTo>
                      <a:pt x="202" y="162"/>
                      <a:pt x="202" y="161"/>
                      <a:pt x="202" y="161"/>
                    </a:cubicBezTo>
                    <a:cubicBezTo>
                      <a:pt x="202" y="161"/>
                      <a:pt x="202" y="161"/>
                      <a:pt x="202" y="161"/>
                    </a:cubicBezTo>
                    <a:cubicBezTo>
                      <a:pt x="202" y="160"/>
                      <a:pt x="202" y="160"/>
                      <a:pt x="202" y="160"/>
                    </a:cubicBezTo>
                    <a:cubicBezTo>
                      <a:pt x="202" y="159"/>
                      <a:pt x="201" y="158"/>
                      <a:pt x="200" y="157"/>
                    </a:cubicBezTo>
                    <a:cubicBezTo>
                      <a:pt x="199" y="156"/>
                      <a:pt x="198" y="155"/>
                      <a:pt x="197" y="154"/>
                    </a:cubicBezTo>
                    <a:cubicBezTo>
                      <a:pt x="195" y="153"/>
                      <a:pt x="194" y="152"/>
                      <a:pt x="194" y="152"/>
                    </a:cubicBezTo>
                    <a:cubicBezTo>
                      <a:pt x="193" y="153"/>
                      <a:pt x="193" y="153"/>
                      <a:pt x="193" y="153"/>
                    </a:cubicBezTo>
                    <a:cubicBezTo>
                      <a:pt x="194" y="153"/>
                      <a:pt x="194" y="153"/>
                      <a:pt x="194" y="153"/>
                    </a:cubicBezTo>
                    <a:cubicBezTo>
                      <a:pt x="194" y="152"/>
                      <a:pt x="195" y="152"/>
                      <a:pt x="196" y="151"/>
                    </a:cubicBezTo>
                    <a:cubicBezTo>
                      <a:pt x="197" y="150"/>
                      <a:pt x="197" y="149"/>
                      <a:pt x="197" y="147"/>
                    </a:cubicBezTo>
                    <a:cubicBezTo>
                      <a:pt x="197" y="146"/>
                      <a:pt x="197" y="145"/>
                      <a:pt x="197" y="145"/>
                    </a:cubicBezTo>
                    <a:cubicBezTo>
                      <a:pt x="197" y="145"/>
                      <a:pt x="197" y="145"/>
                      <a:pt x="197" y="145"/>
                    </a:cubicBezTo>
                    <a:cubicBezTo>
                      <a:pt x="196" y="145"/>
                      <a:pt x="196" y="145"/>
                      <a:pt x="196" y="145"/>
                    </a:cubicBezTo>
                    <a:cubicBezTo>
                      <a:pt x="194" y="142"/>
                      <a:pt x="190" y="142"/>
                      <a:pt x="188" y="142"/>
                    </a:cubicBezTo>
                    <a:cubicBezTo>
                      <a:pt x="187" y="141"/>
                      <a:pt x="186" y="141"/>
                      <a:pt x="185" y="141"/>
                    </a:cubicBezTo>
                    <a:cubicBezTo>
                      <a:pt x="184" y="140"/>
                      <a:pt x="183" y="139"/>
                      <a:pt x="183" y="138"/>
                    </a:cubicBezTo>
                    <a:cubicBezTo>
                      <a:pt x="183" y="138"/>
                      <a:pt x="183" y="138"/>
                      <a:pt x="183" y="138"/>
                    </a:cubicBezTo>
                    <a:cubicBezTo>
                      <a:pt x="183" y="138"/>
                      <a:pt x="183" y="138"/>
                      <a:pt x="183" y="138"/>
                    </a:cubicBezTo>
                    <a:cubicBezTo>
                      <a:pt x="182" y="137"/>
                      <a:pt x="182" y="136"/>
                      <a:pt x="182" y="136"/>
                    </a:cubicBezTo>
                    <a:cubicBezTo>
                      <a:pt x="182" y="133"/>
                      <a:pt x="183" y="130"/>
                      <a:pt x="183" y="127"/>
                    </a:cubicBezTo>
                    <a:cubicBezTo>
                      <a:pt x="183" y="125"/>
                      <a:pt x="183" y="123"/>
                      <a:pt x="182" y="121"/>
                    </a:cubicBezTo>
                    <a:cubicBezTo>
                      <a:pt x="182" y="121"/>
                      <a:pt x="182" y="121"/>
                      <a:pt x="182" y="121"/>
                    </a:cubicBezTo>
                    <a:cubicBezTo>
                      <a:pt x="181" y="121"/>
                      <a:pt x="181" y="121"/>
                      <a:pt x="181" y="121"/>
                    </a:cubicBezTo>
                    <a:cubicBezTo>
                      <a:pt x="179" y="121"/>
                      <a:pt x="177" y="121"/>
                      <a:pt x="174" y="121"/>
                    </a:cubicBezTo>
                    <a:cubicBezTo>
                      <a:pt x="172" y="121"/>
                      <a:pt x="169" y="121"/>
                      <a:pt x="166" y="119"/>
                    </a:cubicBezTo>
                    <a:cubicBezTo>
                      <a:pt x="166" y="119"/>
                      <a:pt x="166" y="119"/>
                      <a:pt x="166" y="119"/>
                    </a:cubicBezTo>
                    <a:cubicBezTo>
                      <a:pt x="165" y="119"/>
                      <a:pt x="165" y="119"/>
                      <a:pt x="165" y="119"/>
                    </a:cubicBezTo>
                    <a:cubicBezTo>
                      <a:pt x="165" y="119"/>
                      <a:pt x="164" y="119"/>
                      <a:pt x="164" y="119"/>
                    </a:cubicBezTo>
                    <a:cubicBezTo>
                      <a:pt x="163" y="119"/>
                      <a:pt x="162" y="118"/>
                      <a:pt x="160" y="117"/>
                    </a:cubicBezTo>
                    <a:cubicBezTo>
                      <a:pt x="159" y="115"/>
                      <a:pt x="158" y="113"/>
                      <a:pt x="157" y="112"/>
                    </a:cubicBezTo>
                    <a:cubicBezTo>
                      <a:pt x="157" y="111"/>
                      <a:pt x="157" y="111"/>
                      <a:pt x="157" y="111"/>
                    </a:cubicBezTo>
                    <a:cubicBezTo>
                      <a:pt x="156" y="111"/>
                      <a:pt x="156" y="111"/>
                      <a:pt x="156" y="111"/>
                    </a:cubicBezTo>
                    <a:cubicBezTo>
                      <a:pt x="146" y="107"/>
                      <a:pt x="137" y="101"/>
                      <a:pt x="125" y="101"/>
                    </a:cubicBezTo>
                    <a:cubicBezTo>
                      <a:pt x="124" y="101"/>
                      <a:pt x="124" y="101"/>
                      <a:pt x="124" y="101"/>
                    </a:cubicBezTo>
                    <a:cubicBezTo>
                      <a:pt x="124" y="102"/>
                      <a:pt x="124" y="102"/>
                      <a:pt x="124" y="102"/>
                    </a:cubicBezTo>
                    <a:cubicBezTo>
                      <a:pt x="125" y="101"/>
                      <a:pt x="125" y="101"/>
                      <a:pt x="125" y="101"/>
                    </a:cubicBezTo>
                    <a:cubicBezTo>
                      <a:pt x="122" y="98"/>
                      <a:pt x="118" y="96"/>
                      <a:pt x="114" y="96"/>
                    </a:cubicBezTo>
                    <a:cubicBezTo>
                      <a:pt x="112" y="96"/>
                      <a:pt x="111" y="96"/>
                      <a:pt x="110" y="97"/>
                    </a:cubicBezTo>
                    <a:cubicBezTo>
                      <a:pt x="110" y="98"/>
                      <a:pt x="110" y="98"/>
                      <a:pt x="110" y="98"/>
                    </a:cubicBezTo>
                    <a:cubicBezTo>
                      <a:pt x="110" y="97"/>
                      <a:pt x="110" y="97"/>
                      <a:pt x="110" y="97"/>
                    </a:cubicBezTo>
                    <a:cubicBezTo>
                      <a:pt x="108" y="96"/>
                      <a:pt x="106" y="96"/>
                      <a:pt x="104" y="95"/>
                    </a:cubicBezTo>
                    <a:cubicBezTo>
                      <a:pt x="101" y="94"/>
                      <a:pt x="99" y="93"/>
                      <a:pt x="97" y="93"/>
                    </a:cubicBezTo>
                    <a:cubicBezTo>
                      <a:pt x="97" y="94"/>
                      <a:pt x="97" y="94"/>
                      <a:pt x="97" y="94"/>
                    </a:cubicBezTo>
                    <a:cubicBezTo>
                      <a:pt x="97" y="93"/>
                      <a:pt x="97" y="93"/>
                      <a:pt x="97" y="93"/>
                    </a:cubicBezTo>
                    <a:cubicBezTo>
                      <a:pt x="96" y="92"/>
                      <a:pt x="95" y="90"/>
                      <a:pt x="94" y="88"/>
                    </a:cubicBezTo>
                    <a:cubicBezTo>
                      <a:pt x="93" y="86"/>
                      <a:pt x="92" y="84"/>
                      <a:pt x="89" y="82"/>
                    </a:cubicBezTo>
                    <a:cubicBezTo>
                      <a:pt x="89" y="82"/>
                      <a:pt x="89" y="82"/>
                      <a:pt x="89" y="82"/>
                    </a:cubicBezTo>
                    <a:cubicBezTo>
                      <a:pt x="88" y="82"/>
                      <a:pt x="88" y="82"/>
                      <a:pt x="88" y="82"/>
                    </a:cubicBezTo>
                    <a:cubicBezTo>
                      <a:pt x="87" y="83"/>
                      <a:pt x="87" y="84"/>
                      <a:pt x="86" y="85"/>
                    </a:cubicBezTo>
                    <a:cubicBezTo>
                      <a:pt x="85" y="86"/>
                      <a:pt x="85" y="86"/>
                      <a:pt x="84" y="86"/>
                    </a:cubicBezTo>
                    <a:cubicBezTo>
                      <a:pt x="84" y="86"/>
                      <a:pt x="84" y="86"/>
                      <a:pt x="83" y="86"/>
                    </a:cubicBezTo>
                    <a:cubicBezTo>
                      <a:pt x="83" y="87"/>
                      <a:pt x="83" y="87"/>
                      <a:pt x="83" y="87"/>
                    </a:cubicBezTo>
                    <a:cubicBezTo>
                      <a:pt x="84" y="86"/>
                      <a:pt x="84" y="86"/>
                      <a:pt x="84" y="86"/>
                    </a:cubicBezTo>
                    <a:cubicBezTo>
                      <a:pt x="82" y="85"/>
                      <a:pt x="81" y="83"/>
                      <a:pt x="80" y="81"/>
                    </a:cubicBezTo>
                    <a:cubicBezTo>
                      <a:pt x="79" y="80"/>
                      <a:pt x="78" y="80"/>
                      <a:pt x="77" y="79"/>
                    </a:cubicBezTo>
                    <a:cubicBezTo>
                      <a:pt x="76" y="78"/>
                      <a:pt x="75" y="78"/>
                      <a:pt x="74" y="78"/>
                    </a:cubicBezTo>
                    <a:cubicBezTo>
                      <a:pt x="73" y="78"/>
                      <a:pt x="73" y="78"/>
                      <a:pt x="73" y="78"/>
                    </a:cubicBezTo>
                    <a:cubicBezTo>
                      <a:pt x="73" y="79"/>
                      <a:pt x="73" y="79"/>
                      <a:pt x="73" y="79"/>
                    </a:cubicBezTo>
                    <a:cubicBezTo>
                      <a:pt x="74" y="78"/>
                      <a:pt x="74" y="78"/>
                      <a:pt x="74" y="78"/>
                    </a:cubicBezTo>
                    <a:cubicBezTo>
                      <a:pt x="74" y="78"/>
                      <a:pt x="74" y="78"/>
                      <a:pt x="74" y="77"/>
                    </a:cubicBezTo>
                    <a:cubicBezTo>
                      <a:pt x="74" y="76"/>
                      <a:pt x="74" y="75"/>
                      <a:pt x="75" y="74"/>
                    </a:cubicBezTo>
                    <a:cubicBezTo>
                      <a:pt x="75" y="73"/>
                      <a:pt x="76" y="71"/>
                      <a:pt x="76" y="70"/>
                    </a:cubicBezTo>
                    <a:cubicBezTo>
                      <a:pt x="76" y="69"/>
                      <a:pt x="76" y="67"/>
                      <a:pt x="74" y="67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73" y="67"/>
                      <a:pt x="73" y="67"/>
                      <a:pt x="73" y="67"/>
                    </a:cubicBezTo>
                    <a:cubicBezTo>
                      <a:pt x="71" y="69"/>
                      <a:pt x="68" y="70"/>
                      <a:pt x="65" y="70"/>
                    </a:cubicBezTo>
                    <a:cubicBezTo>
                      <a:pt x="62" y="71"/>
                      <a:pt x="59" y="71"/>
                      <a:pt x="56" y="73"/>
                    </a:cubicBezTo>
                    <a:cubicBezTo>
                      <a:pt x="55" y="74"/>
                      <a:pt x="55" y="74"/>
                      <a:pt x="55" y="74"/>
                    </a:cubicBezTo>
                    <a:cubicBezTo>
                      <a:pt x="55" y="74"/>
                      <a:pt x="55" y="74"/>
                      <a:pt x="55" y="74"/>
                    </a:cubicBezTo>
                    <a:cubicBezTo>
                      <a:pt x="56" y="77"/>
                      <a:pt x="57" y="80"/>
                      <a:pt x="57" y="82"/>
                    </a:cubicBezTo>
                    <a:cubicBezTo>
                      <a:pt x="57" y="84"/>
                      <a:pt x="57" y="86"/>
                      <a:pt x="55" y="87"/>
                    </a:cubicBezTo>
                    <a:cubicBezTo>
                      <a:pt x="56" y="88"/>
                      <a:pt x="56" y="88"/>
                      <a:pt x="56" y="88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55" y="86"/>
                      <a:pt x="54" y="85"/>
                      <a:pt x="52" y="83"/>
                    </a:cubicBezTo>
                    <a:cubicBezTo>
                      <a:pt x="51" y="81"/>
                      <a:pt x="49" y="78"/>
                      <a:pt x="45" y="78"/>
                    </a:cubicBezTo>
                    <a:cubicBezTo>
                      <a:pt x="45" y="79"/>
                      <a:pt x="45" y="79"/>
                      <a:pt x="45" y="79"/>
                    </a:cubicBezTo>
                    <a:cubicBezTo>
                      <a:pt x="46" y="80"/>
                      <a:pt x="46" y="80"/>
                      <a:pt x="46" y="80"/>
                    </a:cubicBezTo>
                    <a:cubicBezTo>
                      <a:pt x="48" y="78"/>
                      <a:pt x="49" y="75"/>
                      <a:pt x="49" y="72"/>
                    </a:cubicBezTo>
                    <a:cubicBezTo>
                      <a:pt x="49" y="71"/>
                      <a:pt x="48" y="70"/>
                      <a:pt x="48" y="68"/>
                    </a:cubicBezTo>
                    <a:cubicBezTo>
                      <a:pt x="48" y="68"/>
                      <a:pt x="48" y="68"/>
                      <a:pt x="48" y="68"/>
                    </a:cubicBezTo>
                    <a:cubicBezTo>
                      <a:pt x="48" y="68"/>
                      <a:pt x="48" y="68"/>
                      <a:pt x="48" y="68"/>
                    </a:cubicBezTo>
                    <a:cubicBezTo>
                      <a:pt x="47" y="67"/>
                      <a:pt x="46" y="66"/>
                      <a:pt x="45" y="65"/>
                    </a:cubicBezTo>
                    <a:cubicBezTo>
                      <a:pt x="43" y="64"/>
                      <a:pt x="40" y="64"/>
                      <a:pt x="39" y="63"/>
                    </a:cubicBezTo>
                    <a:cubicBezTo>
                      <a:pt x="38" y="63"/>
                      <a:pt x="37" y="63"/>
                      <a:pt x="37" y="62"/>
                    </a:cubicBezTo>
                    <a:cubicBezTo>
                      <a:pt x="36" y="62"/>
                      <a:pt x="36" y="61"/>
                      <a:pt x="36" y="60"/>
                    </a:cubicBezTo>
                    <a:cubicBezTo>
                      <a:pt x="36" y="60"/>
                      <a:pt x="36" y="60"/>
                      <a:pt x="36" y="60"/>
                    </a:cubicBezTo>
                    <a:cubicBezTo>
                      <a:pt x="36" y="59"/>
                      <a:pt x="36" y="59"/>
                      <a:pt x="36" y="59"/>
                    </a:cubicBezTo>
                    <a:cubicBezTo>
                      <a:pt x="35" y="59"/>
                      <a:pt x="34" y="58"/>
                      <a:pt x="33" y="58"/>
                    </a:cubicBezTo>
                    <a:cubicBezTo>
                      <a:pt x="31" y="58"/>
                      <a:pt x="30" y="59"/>
                      <a:pt x="29" y="59"/>
                    </a:cubicBezTo>
                    <a:cubicBezTo>
                      <a:pt x="28" y="60"/>
                      <a:pt x="27" y="60"/>
                      <a:pt x="26" y="60"/>
                    </a:cubicBezTo>
                    <a:cubicBezTo>
                      <a:pt x="26" y="60"/>
                      <a:pt x="26" y="60"/>
                      <a:pt x="26" y="60"/>
                    </a:cubicBezTo>
                    <a:cubicBezTo>
                      <a:pt x="26" y="61"/>
                      <a:pt x="26" y="61"/>
                      <a:pt x="26" y="61"/>
                    </a:cubicBezTo>
                    <a:cubicBezTo>
                      <a:pt x="26" y="60"/>
                      <a:pt x="26" y="60"/>
                      <a:pt x="26" y="60"/>
                    </a:cubicBezTo>
                    <a:cubicBezTo>
                      <a:pt x="26" y="60"/>
                      <a:pt x="26" y="60"/>
                      <a:pt x="26" y="60"/>
                    </a:cubicBezTo>
                    <a:cubicBezTo>
                      <a:pt x="26" y="59"/>
                      <a:pt x="26" y="58"/>
                      <a:pt x="26" y="57"/>
                    </a:cubicBezTo>
                    <a:cubicBezTo>
                      <a:pt x="25" y="57"/>
                      <a:pt x="25" y="57"/>
                      <a:pt x="25" y="57"/>
                    </a:cubicBezTo>
                    <a:cubicBezTo>
                      <a:pt x="26" y="58"/>
                      <a:pt x="26" y="58"/>
                      <a:pt x="26" y="58"/>
                    </a:cubicBezTo>
                    <a:cubicBezTo>
                      <a:pt x="27" y="57"/>
                      <a:pt x="29" y="57"/>
                      <a:pt x="31" y="57"/>
                    </a:cubicBezTo>
                    <a:cubicBezTo>
                      <a:pt x="35" y="57"/>
                      <a:pt x="40" y="59"/>
                      <a:pt x="44" y="59"/>
                    </a:cubicBezTo>
                    <a:cubicBezTo>
                      <a:pt x="46" y="59"/>
                      <a:pt x="48" y="58"/>
                      <a:pt x="50" y="57"/>
                    </a:cubicBezTo>
                    <a:cubicBezTo>
                      <a:pt x="52" y="56"/>
                      <a:pt x="54" y="54"/>
                      <a:pt x="55" y="51"/>
                    </a:cubicBezTo>
                    <a:cubicBezTo>
                      <a:pt x="54" y="51"/>
                      <a:pt x="54" y="51"/>
                      <a:pt x="54" y="51"/>
                    </a:cubicBezTo>
                    <a:cubicBezTo>
                      <a:pt x="54" y="52"/>
                      <a:pt x="54" y="52"/>
                      <a:pt x="54" y="52"/>
                    </a:cubicBezTo>
                    <a:cubicBezTo>
                      <a:pt x="56" y="52"/>
                      <a:pt x="60" y="54"/>
                      <a:pt x="64" y="54"/>
                    </a:cubicBezTo>
                    <a:cubicBezTo>
                      <a:pt x="66" y="54"/>
                      <a:pt x="67" y="53"/>
                      <a:pt x="69" y="52"/>
                    </a:cubicBezTo>
                    <a:cubicBezTo>
                      <a:pt x="69" y="52"/>
                      <a:pt x="69" y="52"/>
                      <a:pt x="69" y="52"/>
                    </a:cubicBezTo>
                    <a:cubicBezTo>
                      <a:pt x="69" y="52"/>
                      <a:pt x="69" y="52"/>
                      <a:pt x="69" y="52"/>
                    </a:cubicBezTo>
                    <a:cubicBezTo>
                      <a:pt x="70" y="50"/>
                      <a:pt x="71" y="48"/>
                      <a:pt x="71" y="47"/>
                    </a:cubicBezTo>
                    <a:cubicBezTo>
                      <a:pt x="71" y="45"/>
                      <a:pt x="71" y="44"/>
                      <a:pt x="70" y="42"/>
                    </a:cubicBezTo>
                    <a:cubicBezTo>
                      <a:pt x="69" y="41"/>
                      <a:pt x="69" y="41"/>
                      <a:pt x="69" y="41"/>
                    </a:cubicBezTo>
                    <a:cubicBezTo>
                      <a:pt x="69" y="41"/>
                      <a:pt x="69" y="41"/>
                      <a:pt x="69" y="41"/>
                    </a:cubicBezTo>
                    <a:cubicBezTo>
                      <a:pt x="68" y="41"/>
                      <a:pt x="68" y="41"/>
                      <a:pt x="68" y="41"/>
                    </a:cubicBezTo>
                    <a:cubicBezTo>
                      <a:pt x="66" y="41"/>
                      <a:pt x="64" y="41"/>
                      <a:pt x="62" y="40"/>
                    </a:cubicBezTo>
                    <a:cubicBezTo>
                      <a:pt x="59" y="39"/>
                      <a:pt x="57" y="38"/>
                      <a:pt x="54" y="38"/>
                    </a:cubicBezTo>
                    <a:cubicBezTo>
                      <a:pt x="52" y="38"/>
                      <a:pt x="49" y="39"/>
                      <a:pt x="47" y="42"/>
                    </a:cubicBezTo>
                    <a:cubicBezTo>
                      <a:pt x="48" y="43"/>
                      <a:pt x="48" y="43"/>
                      <a:pt x="48" y="43"/>
                    </a:cubicBezTo>
                    <a:cubicBezTo>
                      <a:pt x="48" y="42"/>
                      <a:pt x="48" y="42"/>
                      <a:pt x="48" y="42"/>
                    </a:cubicBezTo>
                    <a:cubicBezTo>
                      <a:pt x="46" y="42"/>
                      <a:pt x="43" y="43"/>
                      <a:pt x="41" y="44"/>
                    </a:cubicBezTo>
                    <a:cubicBezTo>
                      <a:pt x="41" y="45"/>
                      <a:pt x="41" y="45"/>
                      <a:pt x="41" y="45"/>
                    </a:cubicBezTo>
                    <a:cubicBezTo>
                      <a:pt x="42" y="44"/>
                      <a:pt x="42" y="44"/>
                      <a:pt x="42" y="44"/>
                    </a:cubicBezTo>
                    <a:cubicBezTo>
                      <a:pt x="42" y="43"/>
                      <a:pt x="41" y="42"/>
                      <a:pt x="41" y="42"/>
                    </a:cubicBezTo>
                    <a:cubicBezTo>
                      <a:pt x="40" y="41"/>
                      <a:pt x="40" y="40"/>
                      <a:pt x="38" y="39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32" y="39"/>
                      <a:pt x="32" y="39"/>
                      <a:pt x="32" y="39"/>
                    </a:cubicBezTo>
                    <a:cubicBezTo>
                      <a:pt x="32" y="40"/>
                      <a:pt x="32" y="40"/>
                      <a:pt x="32" y="40"/>
                    </a:cubicBezTo>
                    <a:cubicBezTo>
                      <a:pt x="33" y="40"/>
                      <a:pt x="33" y="40"/>
                      <a:pt x="33" y="40"/>
                    </a:cubicBezTo>
                    <a:cubicBezTo>
                      <a:pt x="33" y="40"/>
                      <a:pt x="33" y="39"/>
                      <a:pt x="33" y="38"/>
                    </a:cubicBezTo>
                    <a:cubicBezTo>
                      <a:pt x="33" y="35"/>
                      <a:pt x="31" y="32"/>
                      <a:pt x="29" y="30"/>
                    </a:cubicBezTo>
                    <a:cubicBezTo>
                      <a:pt x="27" y="27"/>
                      <a:pt x="25" y="25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19" y="24"/>
                      <a:pt x="17" y="25"/>
                      <a:pt x="16" y="25"/>
                    </a:cubicBezTo>
                    <a:cubicBezTo>
                      <a:pt x="15" y="26"/>
                      <a:pt x="14" y="27"/>
                      <a:pt x="13" y="27"/>
                    </a:cubicBezTo>
                    <a:cubicBezTo>
                      <a:pt x="12" y="27"/>
                      <a:pt x="12" y="26"/>
                      <a:pt x="11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9" y="26"/>
                      <a:pt x="8" y="26"/>
                      <a:pt x="6" y="26"/>
                    </a:cubicBezTo>
                    <a:cubicBezTo>
                      <a:pt x="5" y="26"/>
                      <a:pt x="3" y="26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5"/>
                      <a:pt x="3" y="24"/>
                      <a:pt x="5" y="23"/>
                    </a:cubicBezTo>
                    <a:cubicBezTo>
                      <a:pt x="6" y="21"/>
                      <a:pt x="7" y="21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18"/>
                      <a:pt x="11" y="17"/>
                      <a:pt x="11" y="15"/>
                    </a:cubicBezTo>
                    <a:cubicBezTo>
                      <a:pt x="11" y="14"/>
                      <a:pt x="10" y="12"/>
                      <a:pt x="10" y="11"/>
                    </a:cubicBezTo>
                    <a:cubicBezTo>
                      <a:pt x="10" y="11"/>
                      <a:pt x="11" y="10"/>
                      <a:pt x="11" y="10"/>
                    </a:cubicBezTo>
                    <a:cubicBezTo>
                      <a:pt x="11" y="10"/>
                      <a:pt x="11" y="9"/>
                      <a:pt x="13" y="9"/>
                    </a:cubicBezTo>
                    <a:cubicBezTo>
                      <a:pt x="13" y="9"/>
                      <a:pt x="14" y="10"/>
                      <a:pt x="15" y="10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7" y="11"/>
                      <a:pt x="18" y="11"/>
                      <a:pt x="19" y="11"/>
                    </a:cubicBezTo>
                    <a:cubicBezTo>
                      <a:pt x="21" y="11"/>
                      <a:pt x="22" y="10"/>
                      <a:pt x="24" y="10"/>
                    </a:cubicBezTo>
                    <a:cubicBezTo>
                      <a:pt x="25" y="8"/>
                      <a:pt x="27" y="7"/>
                      <a:pt x="28" y="6"/>
                    </a:cubicBezTo>
                    <a:cubicBezTo>
                      <a:pt x="29" y="4"/>
                      <a:pt x="31" y="4"/>
                      <a:pt x="33" y="4"/>
                    </a:cubicBezTo>
                    <a:cubicBezTo>
                      <a:pt x="33" y="4"/>
                      <a:pt x="33" y="4"/>
                      <a:pt x="34" y="4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8" y="3"/>
                      <a:pt x="40" y="4"/>
                      <a:pt x="42" y="5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3" y="5"/>
                      <a:pt x="44" y="5"/>
                      <a:pt x="46" y="5"/>
                    </a:cubicBezTo>
                    <a:cubicBezTo>
                      <a:pt x="47" y="5"/>
                      <a:pt x="48" y="5"/>
                      <a:pt x="50" y="5"/>
                    </a:cubicBezTo>
                    <a:cubicBezTo>
                      <a:pt x="51" y="5"/>
                      <a:pt x="53" y="5"/>
                      <a:pt x="54" y="5"/>
                    </a:cubicBezTo>
                    <a:cubicBezTo>
                      <a:pt x="54" y="6"/>
                      <a:pt x="55" y="6"/>
                      <a:pt x="55" y="6"/>
                    </a:cubicBezTo>
                    <a:cubicBezTo>
                      <a:pt x="55" y="7"/>
                      <a:pt x="55" y="7"/>
                      <a:pt x="55" y="8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74" y="21"/>
                      <a:pt x="74" y="21"/>
                      <a:pt x="74" y="21"/>
                    </a:cubicBezTo>
                    <a:cubicBezTo>
                      <a:pt x="75" y="20"/>
                      <a:pt x="75" y="20"/>
                      <a:pt x="75" y="20"/>
                    </a:cubicBezTo>
                    <a:cubicBezTo>
                      <a:pt x="74" y="21"/>
                      <a:pt x="74" y="21"/>
                      <a:pt x="74" y="21"/>
                    </a:cubicBezTo>
                    <a:cubicBezTo>
                      <a:pt x="75" y="21"/>
                      <a:pt x="75" y="22"/>
                      <a:pt x="75" y="22"/>
                    </a:cubicBezTo>
                    <a:cubicBezTo>
                      <a:pt x="75" y="23"/>
                      <a:pt x="74" y="24"/>
                      <a:pt x="74" y="26"/>
                    </a:cubicBezTo>
                    <a:cubicBezTo>
                      <a:pt x="74" y="27"/>
                      <a:pt x="74" y="28"/>
                      <a:pt x="75" y="29"/>
                    </a:cubicBezTo>
                    <a:cubicBezTo>
                      <a:pt x="75" y="29"/>
                      <a:pt x="75" y="29"/>
                      <a:pt x="75" y="29"/>
                    </a:cubicBezTo>
                    <a:cubicBezTo>
                      <a:pt x="76" y="29"/>
                      <a:pt x="76" y="29"/>
                      <a:pt x="76" y="29"/>
                    </a:cubicBezTo>
                    <a:cubicBezTo>
                      <a:pt x="76" y="30"/>
                      <a:pt x="76" y="30"/>
                      <a:pt x="76" y="31"/>
                    </a:cubicBezTo>
                    <a:cubicBezTo>
                      <a:pt x="76" y="32"/>
                      <a:pt x="76" y="33"/>
                      <a:pt x="76" y="35"/>
                    </a:cubicBezTo>
                    <a:cubicBezTo>
                      <a:pt x="76" y="36"/>
                      <a:pt x="76" y="37"/>
                      <a:pt x="77" y="37"/>
                    </a:cubicBezTo>
                    <a:cubicBezTo>
                      <a:pt x="77" y="38"/>
                      <a:pt x="78" y="39"/>
                      <a:pt x="80" y="39"/>
                    </a:cubicBezTo>
                    <a:cubicBezTo>
                      <a:pt x="80" y="39"/>
                      <a:pt x="80" y="39"/>
                      <a:pt x="80" y="39"/>
                    </a:cubicBezTo>
                    <a:cubicBezTo>
                      <a:pt x="80" y="38"/>
                      <a:pt x="80" y="38"/>
                      <a:pt x="80" y="38"/>
                    </a:cubicBezTo>
                    <a:cubicBezTo>
                      <a:pt x="79" y="39"/>
                      <a:pt x="79" y="39"/>
                      <a:pt x="79" y="39"/>
                    </a:cubicBezTo>
                    <a:cubicBezTo>
                      <a:pt x="80" y="39"/>
                      <a:pt x="80" y="39"/>
                      <a:pt x="80" y="39"/>
                    </a:cubicBezTo>
                    <a:cubicBezTo>
                      <a:pt x="80" y="39"/>
                      <a:pt x="80" y="39"/>
                      <a:pt x="80" y="39"/>
                    </a:cubicBezTo>
                    <a:cubicBezTo>
                      <a:pt x="80" y="39"/>
                      <a:pt x="80" y="39"/>
                      <a:pt x="80" y="39"/>
                    </a:cubicBezTo>
                    <a:cubicBezTo>
                      <a:pt x="80" y="39"/>
                      <a:pt x="80" y="39"/>
                      <a:pt x="80" y="39"/>
                    </a:cubicBezTo>
                    <a:cubicBezTo>
                      <a:pt x="80" y="39"/>
                      <a:pt x="80" y="39"/>
                      <a:pt x="80" y="39"/>
                    </a:cubicBezTo>
                    <a:cubicBezTo>
                      <a:pt x="80" y="39"/>
                      <a:pt x="80" y="39"/>
                      <a:pt x="80" y="39"/>
                    </a:cubicBezTo>
                    <a:cubicBezTo>
                      <a:pt x="80" y="39"/>
                      <a:pt x="80" y="39"/>
                      <a:pt x="80" y="39"/>
                    </a:cubicBezTo>
                    <a:cubicBezTo>
                      <a:pt x="80" y="39"/>
                      <a:pt x="80" y="39"/>
                      <a:pt x="80" y="39"/>
                    </a:cubicBezTo>
                    <a:cubicBezTo>
                      <a:pt x="80" y="39"/>
                      <a:pt x="80" y="39"/>
                      <a:pt x="80" y="39"/>
                    </a:cubicBezTo>
                    <a:cubicBezTo>
                      <a:pt x="80" y="39"/>
                      <a:pt x="80" y="39"/>
                      <a:pt x="80" y="39"/>
                    </a:cubicBezTo>
                    <a:cubicBezTo>
                      <a:pt x="80" y="39"/>
                      <a:pt x="80" y="39"/>
                      <a:pt x="80" y="39"/>
                    </a:cubicBezTo>
                    <a:cubicBezTo>
                      <a:pt x="80" y="39"/>
                      <a:pt x="80" y="39"/>
                      <a:pt x="80" y="39"/>
                    </a:cubicBezTo>
                    <a:cubicBezTo>
                      <a:pt x="80" y="39"/>
                      <a:pt x="80" y="39"/>
                      <a:pt x="80" y="39"/>
                    </a:cubicBezTo>
                    <a:cubicBezTo>
                      <a:pt x="80" y="39"/>
                      <a:pt x="80" y="39"/>
                      <a:pt x="80" y="39"/>
                    </a:cubicBezTo>
                    <a:cubicBezTo>
                      <a:pt x="80" y="39"/>
                      <a:pt x="80" y="39"/>
                      <a:pt x="80" y="39"/>
                    </a:cubicBezTo>
                    <a:cubicBezTo>
                      <a:pt x="80" y="39"/>
                      <a:pt x="80" y="39"/>
                      <a:pt x="80" y="39"/>
                    </a:cubicBezTo>
                    <a:cubicBezTo>
                      <a:pt x="80" y="39"/>
                      <a:pt x="80" y="39"/>
                      <a:pt x="80" y="39"/>
                    </a:cubicBezTo>
                    <a:cubicBezTo>
                      <a:pt x="80" y="39"/>
                      <a:pt x="79" y="39"/>
                      <a:pt x="79" y="40"/>
                    </a:cubicBezTo>
                    <a:cubicBezTo>
                      <a:pt x="78" y="40"/>
                      <a:pt x="77" y="41"/>
                      <a:pt x="77" y="42"/>
                    </a:cubicBezTo>
                    <a:cubicBezTo>
                      <a:pt x="77" y="43"/>
                      <a:pt x="77" y="43"/>
                      <a:pt x="77" y="43"/>
                    </a:cubicBezTo>
                    <a:cubicBezTo>
                      <a:pt x="78" y="43"/>
                      <a:pt x="78" y="43"/>
                      <a:pt x="78" y="43"/>
                    </a:cubicBezTo>
                    <a:cubicBezTo>
                      <a:pt x="77" y="43"/>
                      <a:pt x="77" y="43"/>
                      <a:pt x="77" y="43"/>
                    </a:cubicBezTo>
                    <a:cubicBezTo>
                      <a:pt x="77" y="43"/>
                      <a:pt x="77" y="44"/>
                      <a:pt x="77" y="44"/>
                    </a:cubicBezTo>
                    <a:cubicBezTo>
                      <a:pt x="77" y="50"/>
                      <a:pt x="80" y="57"/>
                      <a:pt x="81" y="61"/>
                    </a:cubicBezTo>
                    <a:cubicBezTo>
                      <a:pt x="81" y="62"/>
                      <a:pt x="81" y="62"/>
                      <a:pt x="81" y="62"/>
                    </a:cubicBezTo>
                    <a:cubicBezTo>
                      <a:pt x="82" y="62"/>
                      <a:pt x="82" y="62"/>
                      <a:pt x="82" y="62"/>
                    </a:cubicBezTo>
                    <a:cubicBezTo>
                      <a:pt x="83" y="62"/>
                      <a:pt x="83" y="62"/>
                      <a:pt x="83" y="62"/>
                    </a:cubicBezTo>
                    <a:cubicBezTo>
                      <a:pt x="84" y="62"/>
                      <a:pt x="85" y="62"/>
                      <a:pt x="86" y="61"/>
                    </a:cubicBezTo>
                    <a:cubicBezTo>
                      <a:pt x="87" y="60"/>
                      <a:pt x="87" y="59"/>
                      <a:pt x="87" y="58"/>
                    </a:cubicBezTo>
                    <a:cubicBezTo>
                      <a:pt x="88" y="57"/>
                      <a:pt x="88" y="56"/>
                      <a:pt x="89" y="56"/>
                    </a:cubicBezTo>
                    <a:cubicBezTo>
                      <a:pt x="88" y="55"/>
                      <a:pt x="88" y="55"/>
                      <a:pt x="88" y="55"/>
                    </a:cubicBezTo>
                    <a:cubicBezTo>
                      <a:pt x="87" y="56"/>
                      <a:pt x="87" y="56"/>
                      <a:pt x="87" y="56"/>
                    </a:cubicBezTo>
                    <a:cubicBezTo>
                      <a:pt x="88" y="56"/>
                      <a:pt x="88" y="56"/>
                      <a:pt x="88" y="56"/>
                    </a:cubicBezTo>
                    <a:cubicBezTo>
                      <a:pt x="88" y="56"/>
                      <a:pt x="88" y="56"/>
                      <a:pt x="88" y="56"/>
                    </a:cubicBezTo>
                    <a:cubicBezTo>
                      <a:pt x="88" y="57"/>
                      <a:pt x="87" y="58"/>
                      <a:pt x="87" y="59"/>
                    </a:cubicBezTo>
                    <a:cubicBezTo>
                      <a:pt x="87" y="60"/>
                      <a:pt x="88" y="61"/>
                      <a:pt x="88" y="62"/>
                    </a:cubicBezTo>
                    <a:cubicBezTo>
                      <a:pt x="89" y="61"/>
                      <a:pt x="89" y="61"/>
                      <a:pt x="89" y="61"/>
                    </a:cubicBezTo>
                    <a:cubicBezTo>
                      <a:pt x="88" y="62"/>
                      <a:pt x="88" y="62"/>
                      <a:pt x="88" y="62"/>
                    </a:cubicBezTo>
                    <a:cubicBezTo>
                      <a:pt x="89" y="63"/>
                      <a:pt x="90" y="64"/>
                      <a:pt x="91" y="65"/>
                    </a:cubicBezTo>
                    <a:cubicBezTo>
                      <a:pt x="92" y="66"/>
                      <a:pt x="92" y="66"/>
                      <a:pt x="92" y="66"/>
                    </a:cubicBezTo>
                    <a:cubicBezTo>
                      <a:pt x="92" y="67"/>
                      <a:pt x="92" y="67"/>
                      <a:pt x="92" y="67"/>
                    </a:cubicBezTo>
                    <a:cubicBezTo>
                      <a:pt x="92" y="68"/>
                      <a:pt x="92" y="68"/>
                      <a:pt x="91" y="70"/>
                    </a:cubicBezTo>
                    <a:cubicBezTo>
                      <a:pt x="91" y="70"/>
                      <a:pt x="91" y="70"/>
                      <a:pt x="91" y="70"/>
                    </a:cubicBezTo>
                    <a:cubicBezTo>
                      <a:pt x="91" y="71"/>
                      <a:pt x="91" y="71"/>
                      <a:pt x="91" y="71"/>
                    </a:cubicBezTo>
                    <a:cubicBezTo>
                      <a:pt x="91" y="71"/>
                      <a:pt x="91" y="72"/>
                      <a:pt x="91" y="73"/>
                    </a:cubicBezTo>
                    <a:cubicBezTo>
                      <a:pt x="91" y="73"/>
                      <a:pt x="91" y="74"/>
                      <a:pt x="92" y="74"/>
                    </a:cubicBezTo>
                    <a:cubicBezTo>
                      <a:pt x="92" y="75"/>
                      <a:pt x="92" y="75"/>
                      <a:pt x="93" y="76"/>
                    </a:cubicBezTo>
                    <a:cubicBezTo>
                      <a:pt x="93" y="76"/>
                      <a:pt x="93" y="76"/>
                      <a:pt x="93" y="76"/>
                    </a:cubicBezTo>
                    <a:cubicBezTo>
                      <a:pt x="94" y="76"/>
                      <a:pt x="94" y="76"/>
                      <a:pt x="94" y="76"/>
                    </a:cubicBezTo>
                    <a:cubicBezTo>
                      <a:pt x="94" y="75"/>
                      <a:pt x="95" y="75"/>
                      <a:pt x="95" y="75"/>
                    </a:cubicBezTo>
                    <a:cubicBezTo>
                      <a:pt x="97" y="75"/>
                      <a:pt x="98" y="76"/>
                      <a:pt x="100" y="77"/>
                    </a:cubicBezTo>
                    <a:cubicBezTo>
                      <a:pt x="101" y="78"/>
                      <a:pt x="103" y="79"/>
                      <a:pt x="105" y="79"/>
                    </a:cubicBezTo>
                    <a:cubicBezTo>
                      <a:pt x="107" y="79"/>
                      <a:pt x="109" y="78"/>
                      <a:pt x="111" y="76"/>
                    </a:cubicBezTo>
                    <a:cubicBezTo>
                      <a:pt x="110" y="75"/>
                      <a:pt x="110" y="75"/>
                      <a:pt x="110" y="75"/>
                    </a:cubicBezTo>
                    <a:cubicBezTo>
                      <a:pt x="111" y="76"/>
                      <a:pt x="111" y="76"/>
                      <a:pt x="111" y="76"/>
                    </a:cubicBezTo>
                    <a:cubicBezTo>
                      <a:pt x="113" y="73"/>
                      <a:pt x="115" y="71"/>
                      <a:pt x="118" y="70"/>
                    </a:cubicBezTo>
                    <a:cubicBezTo>
                      <a:pt x="120" y="68"/>
                      <a:pt x="122" y="67"/>
                      <a:pt x="125" y="66"/>
                    </a:cubicBezTo>
                    <a:cubicBezTo>
                      <a:pt x="126" y="66"/>
                      <a:pt x="126" y="66"/>
                      <a:pt x="126" y="66"/>
                    </a:cubicBezTo>
                    <a:cubicBezTo>
                      <a:pt x="138" y="51"/>
                      <a:pt x="138" y="51"/>
                      <a:pt x="138" y="51"/>
                    </a:cubicBezTo>
                    <a:cubicBezTo>
                      <a:pt x="137" y="51"/>
                      <a:pt x="137" y="51"/>
                      <a:pt x="137" y="51"/>
                    </a:cubicBezTo>
                    <a:cubicBezTo>
                      <a:pt x="136" y="51"/>
                      <a:pt x="136" y="51"/>
                      <a:pt x="136" y="51"/>
                    </a:cubicBezTo>
                    <a:cubicBezTo>
                      <a:pt x="138" y="53"/>
                      <a:pt x="139" y="54"/>
                      <a:pt x="141" y="54"/>
                    </a:cubicBezTo>
                    <a:cubicBezTo>
                      <a:pt x="142" y="54"/>
                      <a:pt x="143" y="54"/>
                      <a:pt x="144" y="53"/>
                    </a:cubicBezTo>
                    <a:cubicBezTo>
                      <a:pt x="144" y="53"/>
                      <a:pt x="144" y="53"/>
                      <a:pt x="144" y="53"/>
                    </a:cubicBezTo>
                    <a:cubicBezTo>
                      <a:pt x="144" y="53"/>
                      <a:pt x="144" y="53"/>
                      <a:pt x="144" y="53"/>
                    </a:cubicBezTo>
                    <a:cubicBezTo>
                      <a:pt x="146" y="49"/>
                      <a:pt x="151" y="48"/>
                      <a:pt x="155" y="47"/>
                    </a:cubicBezTo>
                    <a:cubicBezTo>
                      <a:pt x="157" y="46"/>
                      <a:pt x="160" y="45"/>
                      <a:pt x="161" y="43"/>
                    </a:cubicBezTo>
                    <a:cubicBezTo>
                      <a:pt x="163" y="42"/>
                      <a:pt x="164" y="40"/>
                      <a:pt x="165" y="36"/>
                    </a:cubicBezTo>
                    <a:cubicBezTo>
                      <a:pt x="164" y="36"/>
                      <a:pt x="164" y="36"/>
                      <a:pt x="164" y="36"/>
                    </a:cubicBezTo>
                    <a:cubicBezTo>
                      <a:pt x="164" y="37"/>
                      <a:pt x="164" y="37"/>
                      <a:pt x="164" y="37"/>
                    </a:cubicBezTo>
                    <a:cubicBezTo>
                      <a:pt x="167" y="35"/>
                      <a:pt x="169" y="34"/>
                      <a:pt x="170" y="34"/>
                    </a:cubicBezTo>
                    <a:cubicBezTo>
                      <a:pt x="173" y="34"/>
                      <a:pt x="175" y="35"/>
                      <a:pt x="177" y="36"/>
                    </a:cubicBezTo>
                    <a:cubicBezTo>
                      <a:pt x="180" y="37"/>
                      <a:pt x="183" y="38"/>
                      <a:pt x="186" y="39"/>
                    </a:cubicBezTo>
                    <a:cubicBezTo>
                      <a:pt x="186" y="38"/>
                      <a:pt x="186" y="38"/>
                      <a:pt x="186" y="38"/>
                    </a:cubicBezTo>
                    <a:cubicBezTo>
                      <a:pt x="185" y="39"/>
                      <a:pt x="185" y="39"/>
                      <a:pt x="185" y="39"/>
                    </a:cubicBezTo>
                    <a:cubicBezTo>
                      <a:pt x="187" y="39"/>
                      <a:pt x="188" y="40"/>
                      <a:pt x="189" y="41"/>
                    </a:cubicBezTo>
                    <a:cubicBezTo>
                      <a:pt x="191" y="42"/>
                      <a:pt x="192" y="44"/>
                      <a:pt x="194" y="46"/>
                    </a:cubicBezTo>
                    <a:cubicBezTo>
                      <a:pt x="196" y="47"/>
                      <a:pt x="198" y="49"/>
                      <a:pt x="201" y="49"/>
                    </a:cubicBezTo>
                    <a:cubicBezTo>
                      <a:pt x="202" y="49"/>
                      <a:pt x="203" y="49"/>
                      <a:pt x="203" y="49"/>
                    </a:cubicBezTo>
                    <a:cubicBezTo>
                      <a:pt x="203" y="48"/>
                      <a:pt x="203" y="48"/>
                      <a:pt x="203" y="48"/>
                    </a:cubicBezTo>
                    <a:cubicBezTo>
                      <a:pt x="202" y="49"/>
                      <a:pt x="202" y="49"/>
                      <a:pt x="202" y="49"/>
                    </a:cubicBezTo>
                    <a:cubicBezTo>
                      <a:pt x="205" y="50"/>
                      <a:pt x="207" y="52"/>
                      <a:pt x="209" y="54"/>
                    </a:cubicBezTo>
                    <a:cubicBezTo>
                      <a:pt x="212" y="56"/>
                      <a:pt x="215" y="57"/>
                      <a:pt x="218" y="57"/>
                    </a:cubicBezTo>
                    <a:cubicBezTo>
                      <a:pt x="220" y="57"/>
                      <a:pt x="222" y="57"/>
                      <a:pt x="224" y="56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5" y="55"/>
                      <a:pt x="225" y="55"/>
                      <a:pt x="225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5" y="55"/>
                      <a:pt x="225" y="55"/>
                      <a:pt x="225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5" y="55"/>
                      <a:pt x="225" y="55"/>
                      <a:pt x="225" y="55"/>
                    </a:cubicBezTo>
                    <a:cubicBezTo>
                      <a:pt x="226" y="55"/>
                      <a:pt x="227" y="56"/>
                      <a:pt x="229" y="56"/>
                    </a:cubicBezTo>
                    <a:cubicBezTo>
                      <a:pt x="231" y="57"/>
                      <a:pt x="233" y="57"/>
                      <a:pt x="236" y="58"/>
                    </a:cubicBezTo>
                    <a:cubicBezTo>
                      <a:pt x="236" y="58"/>
                      <a:pt x="236" y="58"/>
                      <a:pt x="236" y="58"/>
                    </a:cubicBezTo>
                    <a:cubicBezTo>
                      <a:pt x="236" y="58"/>
                      <a:pt x="236" y="58"/>
                      <a:pt x="236" y="58"/>
                    </a:cubicBezTo>
                    <a:cubicBezTo>
                      <a:pt x="237" y="59"/>
                      <a:pt x="238" y="59"/>
                      <a:pt x="238" y="59"/>
                    </a:cubicBezTo>
                    <a:cubicBezTo>
                      <a:pt x="240" y="59"/>
                      <a:pt x="241" y="58"/>
                      <a:pt x="242" y="58"/>
                    </a:cubicBezTo>
                    <a:cubicBezTo>
                      <a:pt x="243" y="58"/>
                      <a:pt x="245" y="59"/>
                      <a:pt x="248" y="60"/>
                    </a:cubicBezTo>
                    <a:cubicBezTo>
                      <a:pt x="248" y="60"/>
                      <a:pt x="248" y="60"/>
                      <a:pt x="248" y="60"/>
                    </a:cubicBezTo>
                    <a:cubicBezTo>
                      <a:pt x="251" y="60"/>
                      <a:pt x="251" y="60"/>
                      <a:pt x="251" y="60"/>
                    </a:cubicBezTo>
                    <a:cubicBezTo>
                      <a:pt x="251" y="59"/>
                      <a:pt x="251" y="59"/>
                      <a:pt x="251" y="59"/>
                    </a:cubicBezTo>
                    <a:cubicBezTo>
                      <a:pt x="251" y="60"/>
                      <a:pt x="251" y="60"/>
                      <a:pt x="251" y="60"/>
                    </a:cubicBezTo>
                    <a:cubicBezTo>
                      <a:pt x="256" y="63"/>
                      <a:pt x="260" y="65"/>
                      <a:pt x="265" y="68"/>
                    </a:cubicBezTo>
                    <a:cubicBezTo>
                      <a:pt x="265" y="68"/>
                      <a:pt x="265" y="68"/>
                      <a:pt x="265" y="68"/>
                    </a:cubicBezTo>
                    <a:cubicBezTo>
                      <a:pt x="270" y="72"/>
                      <a:pt x="272" y="72"/>
                      <a:pt x="273" y="72"/>
                    </a:cubicBezTo>
                    <a:cubicBezTo>
                      <a:pt x="274" y="72"/>
                      <a:pt x="274" y="72"/>
                      <a:pt x="274" y="72"/>
                    </a:cubicBezTo>
                    <a:cubicBezTo>
                      <a:pt x="274" y="72"/>
                      <a:pt x="274" y="72"/>
                      <a:pt x="275" y="73"/>
                    </a:cubicBezTo>
                    <a:cubicBezTo>
                      <a:pt x="276" y="72"/>
                      <a:pt x="276" y="72"/>
                      <a:pt x="276" y="72"/>
                    </a:cubicBezTo>
                    <a:cubicBezTo>
                      <a:pt x="275" y="73"/>
                      <a:pt x="275" y="73"/>
                      <a:pt x="275" y="73"/>
                    </a:cubicBezTo>
                    <a:cubicBezTo>
                      <a:pt x="277" y="74"/>
                      <a:pt x="280" y="75"/>
                      <a:pt x="282" y="76"/>
                    </a:cubicBezTo>
                    <a:cubicBezTo>
                      <a:pt x="287" y="77"/>
                      <a:pt x="291" y="77"/>
                      <a:pt x="296" y="79"/>
                    </a:cubicBezTo>
                    <a:cubicBezTo>
                      <a:pt x="300" y="80"/>
                      <a:pt x="304" y="82"/>
                      <a:pt x="307" y="86"/>
                    </a:cubicBezTo>
                    <a:cubicBezTo>
                      <a:pt x="307" y="86"/>
                      <a:pt x="307" y="86"/>
                      <a:pt x="307" y="86"/>
                    </a:cubicBezTo>
                    <a:cubicBezTo>
                      <a:pt x="308" y="86"/>
                      <a:pt x="308" y="86"/>
                      <a:pt x="308" y="86"/>
                    </a:cubicBezTo>
                    <a:cubicBezTo>
                      <a:pt x="310" y="86"/>
                      <a:pt x="312" y="85"/>
                      <a:pt x="313" y="85"/>
                    </a:cubicBezTo>
                    <a:cubicBezTo>
                      <a:pt x="316" y="85"/>
                      <a:pt x="318" y="86"/>
                      <a:pt x="321" y="88"/>
                    </a:cubicBezTo>
                    <a:cubicBezTo>
                      <a:pt x="324" y="90"/>
                      <a:pt x="327" y="93"/>
                      <a:pt x="330" y="96"/>
                    </a:cubicBezTo>
                    <a:cubicBezTo>
                      <a:pt x="333" y="98"/>
                      <a:pt x="337" y="101"/>
                      <a:pt x="342" y="101"/>
                    </a:cubicBezTo>
                    <a:cubicBezTo>
                      <a:pt x="343" y="101"/>
                      <a:pt x="343" y="101"/>
                      <a:pt x="343" y="101"/>
                    </a:cubicBezTo>
                    <a:cubicBezTo>
                      <a:pt x="343" y="100"/>
                      <a:pt x="343" y="100"/>
                      <a:pt x="343" y="100"/>
                    </a:cubicBezTo>
                    <a:cubicBezTo>
                      <a:pt x="342" y="101"/>
                      <a:pt x="342" y="101"/>
                      <a:pt x="342" y="101"/>
                    </a:cubicBezTo>
                    <a:cubicBezTo>
                      <a:pt x="344" y="103"/>
                      <a:pt x="346" y="105"/>
                      <a:pt x="348" y="107"/>
                    </a:cubicBezTo>
                    <a:cubicBezTo>
                      <a:pt x="350" y="109"/>
                      <a:pt x="352" y="111"/>
                      <a:pt x="356" y="112"/>
                    </a:cubicBezTo>
                    <a:cubicBezTo>
                      <a:pt x="356" y="111"/>
                      <a:pt x="356" y="111"/>
                      <a:pt x="356" y="111"/>
                    </a:cubicBezTo>
                    <a:cubicBezTo>
                      <a:pt x="356" y="112"/>
                      <a:pt x="356" y="112"/>
                      <a:pt x="356" y="112"/>
                    </a:cubicBezTo>
                    <a:cubicBezTo>
                      <a:pt x="358" y="114"/>
                      <a:pt x="360" y="117"/>
                      <a:pt x="360" y="120"/>
                    </a:cubicBezTo>
                    <a:cubicBezTo>
                      <a:pt x="361" y="120"/>
                      <a:pt x="361" y="120"/>
                      <a:pt x="361" y="120"/>
                    </a:cubicBezTo>
                    <a:cubicBezTo>
                      <a:pt x="361" y="119"/>
                      <a:pt x="361" y="119"/>
                      <a:pt x="361" y="119"/>
                    </a:cubicBezTo>
                    <a:cubicBezTo>
                      <a:pt x="359" y="119"/>
                      <a:pt x="357" y="120"/>
                      <a:pt x="356" y="121"/>
                    </a:cubicBezTo>
                    <a:cubicBezTo>
                      <a:pt x="355" y="123"/>
                      <a:pt x="354" y="125"/>
                      <a:pt x="354" y="126"/>
                    </a:cubicBezTo>
                    <a:cubicBezTo>
                      <a:pt x="354" y="127"/>
                      <a:pt x="355" y="128"/>
                      <a:pt x="355" y="129"/>
                    </a:cubicBezTo>
                    <a:cubicBezTo>
                      <a:pt x="355" y="129"/>
                      <a:pt x="355" y="129"/>
                      <a:pt x="355" y="129"/>
                    </a:cubicBezTo>
                    <a:cubicBezTo>
                      <a:pt x="355" y="129"/>
                      <a:pt x="355" y="129"/>
                      <a:pt x="355" y="129"/>
                    </a:cubicBezTo>
                    <a:cubicBezTo>
                      <a:pt x="358" y="133"/>
                      <a:pt x="361" y="133"/>
                      <a:pt x="364" y="133"/>
                    </a:cubicBezTo>
                    <a:cubicBezTo>
                      <a:pt x="366" y="133"/>
                      <a:pt x="367" y="133"/>
                      <a:pt x="368" y="133"/>
                    </a:cubicBezTo>
                    <a:cubicBezTo>
                      <a:pt x="371" y="133"/>
                      <a:pt x="373" y="133"/>
                      <a:pt x="376" y="136"/>
                    </a:cubicBezTo>
                    <a:cubicBezTo>
                      <a:pt x="376" y="136"/>
                      <a:pt x="376" y="136"/>
                      <a:pt x="376" y="136"/>
                    </a:cubicBezTo>
                    <a:cubicBezTo>
                      <a:pt x="376" y="136"/>
                      <a:pt x="376" y="136"/>
                      <a:pt x="376" y="136"/>
                    </a:cubicBezTo>
                    <a:cubicBezTo>
                      <a:pt x="379" y="137"/>
                      <a:pt x="381" y="137"/>
                      <a:pt x="383" y="137"/>
                    </a:cubicBezTo>
                    <a:cubicBezTo>
                      <a:pt x="386" y="137"/>
                      <a:pt x="388" y="137"/>
                      <a:pt x="390" y="137"/>
                    </a:cubicBezTo>
                    <a:cubicBezTo>
                      <a:pt x="395" y="137"/>
                      <a:pt x="400" y="137"/>
                      <a:pt x="404" y="140"/>
                    </a:cubicBezTo>
                    <a:cubicBezTo>
                      <a:pt x="405" y="139"/>
                      <a:pt x="405" y="139"/>
                      <a:pt x="405" y="139"/>
                    </a:cubicBezTo>
                    <a:cubicBezTo>
                      <a:pt x="404" y="140"/>
                      <a:pt x="404" y="140"/>
                      <a:pt x="404" y="140"/>
                    </a:cubicBezTo>
                    <a:cubicBezTo>
                      <a:pt x="405" y="141"/>
                      <a:pt x="406" y="143"/>
                      <a:pt x="407" y="146"/>
                    </a:cubicBezTo>
                    <a:cubicBezTo>
                      <a:pt x="408" y="149"/>
                      <a:pt x="409" y="152"/>
                      <a:pt x="409" y="154"/>
                    </a:cubicBezTo>
                    <a:cubicBezTo>
                      <a:pt x="410" y="154"/>
                      <a:pt x="410" y="154"/>
                      <a:pt x="410" y="154"/>
                    </a:cubicBezTo>
                    <a:cubicBezTo>
                      <a:pt x="409" y="154"/>
                      <a:pt x="409" y="154"/>
                      <a:pt x="409" y="154"/>
                    </a:cubicBezTo>
                    <a:cubicBezTo>
                      <a:pt x="409" y="155"/>
                      <a:pt x="408" y="155"/>
                      <a:pt x="407" y="156"/>
                    </a:cubicBezTo>
                    <a:cubicBezTo>
                      <a:pt x="406" y="156"/>
                      <a:pt x="405" y="157"/>
                      <a:pt x="404" y="157"/>
                    </a:cubicBezTo>
                    <a:cubicBezTo>
                      <a:pt x="401" y="157"/>
                      <a:pt x="399" y="156"/>
                      <a:pt x="396" y="156"/>
                    </a:cubicBezTo>
                    <a:cubicBezTo>
                      <a:pt x="394" y="155"/>
                      <a:pt x="391" y="154"/>
                      <a:pt x="389" y="154"/>
                    </a:cubicBezTo>
                    <a:cubicBezTo>
                      <a:pt x="388" y="154"/>
                      <a:pt x="387" y="155"/>
                      <a:pt x="386" y="155"/>
                    </a:cubicBezTo>
                    <a:cubicBezTo>
                      <a:pt x="385" y="156"/>
                      <a:pt x="384" y="158"/>
                      <a:pt x="384" y="159"/>
                    </a:cubicBezTo>
                    <a:cubicBezTo>
                      <a:pt x="384" y="161"/>
                      <a:pt x="385" y="164"/>
                      <a:pt x="386" y="167"/>
                    </a:cubicBezTo>
                    <a:cubicBezTo>
                      <a:pt x="386" y="167"/>
                      <a:pt x="386" y="167"/>
                      <a:pt x="386" y="167"/>
                    </a:cubicBezTo>
                    <a:cubicBezTo>
                      <a:pt x="387" y="167"/>
                      <a:pt x="387" y="167"/>
                      <a:pt x="387" y="167"/>
                    </a:cubicBezTo>
                    <a:cubicBezTo>
                      <a:pt x="389" y="169"/>
                      <a:pt x="392" y="171"/>
                      <a:pt x="395" y="173"/>
                    </a:cubicBezTo>
                    <a:cubicBezTo>
                      <a:pt x="397" y="174"/>
                      <a:pt x="398" y="176"/>
                      <a:pt x="398" y="179"/>
                    </a:cubicBezTo>
                    <a:cubicBezTo>
                      <a:pt x="398" y="180"/>
                      <a:pt x="398" y="180"/>
                      <a:pt x="398" y="181"/>
                    </a:cubicBezTo>
                    <a:cubicBezTo>
                      <a:pt x="398" y="182"/>
                      <a:pt x="398" y="182"/>
                      <a:pt x="398" y="182"/>
                    </a:cubicBezTo>
                    <a:cubicBezTo>
                      <a:pt x="398" y="182"/>
                      <a:pt x="398" y="182"/>
                      <a:pt x="398" y="182"/>
                    </a:cubicBezTo>
                    <a:cubicBezTo>
                      <a:pt x="399" y="183"/>
                      <a:pt x="400" y="183"/>
                      <a:pt x="400" y="184"/>
                    </a:cubicBezTo>
                    <a:cubicBezTo>
                      <a:pt x="401" y="184"/>
                      <a:pt x="403" y="184"/>
                      <a:pt x="403" y="184"/>
                    </a:cubicBezTo>
                    <a:cubicBezTo>
                      <a:pt x="404" y="184"/>
                      <a:pt x="405" y="184"/>
                      <a:pt x="405" y="184"/>
                    </a:cubicBezTo>
                    <a:cubicBezTo>
                      <a:pt x="406" y="184"/>
                      <a:pt x="406" y="184"/>
                      <a:pt x="406" y="184"/>
                    </a:cubicBezTo>
                    <a:cubicBezTo>
                      <a:pt x="405" y="184"/>
                      <a:pt x="405" y="184"/>
                      <a:pt x="405" y="184"/>
                    </a:cubicBezTo>
                    <a:cubicBezTo>
                      <a:pt x="406" y="187"/>
                      <a:pt x="409" y="189"/>
                      <a:pt x="411" y="191"/>
                    </a:cubicBezTo>
                    <a:cubicBezTo>
                      <a:pt x="412" y="191"/>
                      <a:pt x="413" y="192"/>
                      <a:pt x="413" y="193"/>
                    </a:cubicBezTo>
                    <a:cubicBezTo>
                      <a:pt x="414" y="194"/>
                      <a:pt x="414" y="195"/>
                      <a:pt x="414" y="196"/>
                    </a:cubicBezTo>
                    <a:cubicBezTo>
                      <a:pt x="414" y="197"/>
                      <a:pt x="414" y="198"/>
                      <a:pt x="414" y="199"/>
                    </a:cubicBezTo>
                    <a:cubicBezTo>
                      <a:pt x="413" y="199"/>
                      <a:pt x="413" y="199"/>
                      <a:pt x="413" y="199"/>
                    </a:cubicBezTo>
                    <a:cubicBezTo>
                      <a:pt x="414" y="200"/>
                      <a:pt x="414" y="200"/>
                      <a:pt x="414" y="200"/>
                    </a:cubicBezTo>
                    <a:cubicBezTo>
                      <a:pt x="415" y="203"/>
                      <a:pt x="417" y="204"/>
                      <a:pt x="419" y="205"/>
                    </a:cubicBezTo>
                    <a:cubicBezTo>
                      <a:pt x="420" y="207"/>
                      <a:pt x="422" y="207"/>
                      <a:pt x="424" y="209"/>
                    </a:cubicBezTo>
                    <a:cubicBezTo>
                      <a:pt x="424" y="210"/>
                      <a:pt x="424" y="210"/>
                      <a:pt x="424" y="210"/>
                    </a:cubicBezTo>
                    <a:cubicBezTo>
                      <a:pt x="434" y="211"/>
                      <a:pt x="434" y="211"/>
                      <a:pt x="434" y="211"/>
                    </a:cubicBezTo>
                    <a:cubicBezTo>
                      <a:pt x="435" y="210"/>
                      <a:pt x="435" y="210"/>
                      <a:pt x="435" y="210"/>
                    </a:cubicBezTo>
                    <a:cubicBezTo>
                      <a:pt x="434" y="211"/>
                      <a:pt x="434" y="211"/>
                      <a:pt x="434" y="211"/>
                    </a:cubicBezTo>
                    <a:cubicBezTo>
                      <a:pt x="434" y="211"/>
                      <a:pt x="434" y="212"/>
                      <a:pt x="434" y="213"/>
                    </a:cubicBezTo>
                    <a:cubicBezTo>
                      <a:pt x="434" y="214"/>
                      <a:pt x="434" y="215"/>
                      <a:pt x="434" y="216"/>
                    </a:cubicBezTo>
                    <a:cubicBezTo>
                      <a:pt x="434" y="217"/>
                      <a:pt x="434" y="218"/>
                      <a:pt x="434" y="219"/>
                    </a:cubicBezTo>
                    <a:cubicBezTo>
                      <a:pt x="435" y="219"/>
                      <a:pt x="435" y="220"/>
                      <a:pt x="436" y="221"/>
                    </a:cubicBezTo>
                    <a:cubicBezTo>
                      <a:pt x="436" y="221"/>
                      <a:pt x="436" y="221"/>
                      <a:pt x="436" y="221"/>
                    </a:cubicBezTo>
                    <a:cubicBezTo>
                      <a:pt x="437" y="221"/>
                      <a:pt x="437" y="221"/>
                      <a:pt x="437" y="221"/>
                    </a:cubicBezTo>
                    <a:cubicBezTo>
                      <a:pt x="437" y="221"/>
                      <a:pt x="438" y="221"/>
                      <a:pt x="438" y="221"/>
                    </a:cubicBezTo>
                    <a:cubicBezTo>
                      <a:pt x="441" y="221"/>
                      <a:pt x="443" y="220"/>
                      <a:pt x="445" y="219"/>
                    </a:cubicBezTo>
                    <a:cubicBezTo>
                      <a:pt x="446" y="219"/>
                      <a:pt x="448" y="218"/>
                      <a:pt x="449" y="218"/>
                    </a:cubicBezTo>
                    <a:cubicBezTo>
                      <a:pt x="451" y="218"/>
                      <a:pt x="452" y="218"/>
                      <a:pt x="453" y="220"/>
                    </a:cubicBezTo>
                    <a:cubicBezTo>
                      <a:pt x="454" y="219"/>
                      <a:pt x="454" y="219"/>
                      <a:pt x="454" y="219"/>
                    </a:cubicBezTo>
                    <a:cubicBezTo>
                      <a:pt x="453" y="219"/>
                      <a:pt x="453" y="219"/>
                      <a:pt x="453" y="219"/>
                    </a:cubicBezTo>
                    <a:cubicBezTo>
                      <a:pt x="453" y="219"/>
                      <a:pt x="453" y="219"/>
                      <a:pt x="453" y="219"/>
                    </a:cubicBezTo>
                    <a:cubicBezTo>
                      <a:pt x="453" y="219"/>
                      <a:pt x="453" y="219"/>
                      <a:pt x="453" y="219"/>
                    </a:cubicBezTo>
                    <a:cubicBezTo>
                      <a:pt x="453" y="219"/>
                      <a:pt x="453" y="219"/>
                      <a:pt x="453" y="219"/>
                    </a:cubicBezTo>
                    <a:cubicBezTo>
                      <a:pt x="453" y="219"/>
                      <a:pt x="453" y="219"/>
                      <a:pt x="453" y="219"/>
                    </a:cubicBezTo>
                    <a:cubicBezTo>
                      <a:pt x="453" y="219"/>
                      <a:pt x="453" y="219"/>
                      <a:pt x="453" y="219"/>
                    </a:cubicBezTo>
                    <a:cubicBezTo>
                      <a:pt x="453" y="219"/>
                      <a:pt x="453" y="219"/>
                      <a:pt x="453" y="219"/>
                    </a:cubicBezTo>
                    <a:cubicBezTo>
                      <a:pt x="452" y="220"/>
                      <a:pt x="451" y="221"/>
                      <a:pt x="450" y="222"/>
                    </a:cubicBezTo>
                    <a:cubicBezTo>
                      <a:pt x="449" y="223"/>
                      <a:pt x="448" y="224"/>
                      <a:pt x="448" y="226"/>
                    </a:cubicBezTo>
                    <a:cubicBezTo>
                      <a:pt x="448" y="226"/>
                      <a:pt x="448" y="227"/>
                      <a:pt x="448" y="227"/>
                    </a:cubicBezTo>
                    <a:cubicBezTo>
                      <a:pt x="448" y="227"/>
                      <a:pt x="448" y="227"/>
                      <a:pt x="448" y="227"/>
                    </a:cubicBezTo>
                    <a:cubicBezTo>
                      <a:pt x="448" y="227"/>
                      <a:pt x="448" y="227"/>
                      <a:pt x="448" y="227"/>
                    </a:cubicBezTo>
                    <a:cubicBezTo>
                      <a:pt x="449" y="229"/>
                      <a:pt x="450" y="230"/>
                      <a:pt x="452" y="231"/>
                    </a:cubicBezTo>
                    <a:cubicBezTo>
                      <a:pt x="453" y="232"/>
                      <a:pt x="454" y="232"/>
                      <a:pt x="456" y="232"/>
                    </a:cubicBezTo>
                    <a:cubicBezTo>
                      <a:pt x="458" y="232"/>
                      <a:pt x="460" y="231"/>
                      <a:pt x="461" y="231"/>
                    </a:cubicBezTo>
                    <a:cubicBezTo>
                      <a:pt x="462" y="231"/>
                      <a:pt x="463" y="232"/>
                      <a:pt x="464" y="232"/>
                    </a:cubicBezTo>
                    <a:cubicBezTo>
                      <a:pt x="465" y="232"/>
                      <a:pt x="466" y="233"/>
                      <a:pt x="467" y="234"/>
                    </a:cubicBezTo>
                    <a:cubicBezTo>
                      <a:pt x="467" y="235"/>
                      <a:pt x="467" y="235"/>
                      <a:pt x="467" y="235"/>
                    </a:cubicBezTo>
                    <a:cubicBezTo>
                      <a:pt x="468" y="235"/>
                      <a:pt x="468" y="235"/>
                      <a:pt x="468" y="235"/>
                    </a:cubicBezTo>
                    <a:cubicBezTo>
                      <a:pt x="469" y="234"/>
                      <a:pt x="470" y="234"/>
                      <a:pt x="471" y="234"/>
                    </a:cubicBezTo>
                    <a:cubicBezTo>
                      <a:pt x="472" y="234"/>
                      <a:pt x="473" y="234"/>
                      <a:pt x="474" y="235"/>
                    </a:cubicBezTo>
                    <a:cubicBezTo>
                      <a:pt x="475" y="234"/>
                      <a:pt x="475" y="234"/>
                      <a:pt x="475" y="234"/>
                    </a:cubicBezTo>
                    <a:cubicBezTo>
                      <a:pt x="474" y="233"/>
                      <a:pt x="474" y="233"/>
                      <a:pt x="474" y="233"/>
                    </a:cubicBezTo>
                    <a:cubicBezTo>
                      <a:pt x="472" y="235"/>
                      <a:pt x="470" y="237"/>
                      <a:pt x="467" y="238"/>
                    </a:cubicBezTo>
                    <a:cubicBezTo>
                      <a:pt x="465" y="240"/>
                      <a:pt x="463" y="241"/>
                      <a:pt x="460" y="241"/>
                    </a:cubicBezTo>
                    <a:cubicBezTo>
                      <a:pt x="459" y="241"/>
                      <a:pt x="457" y="241"/>
                      <a:pt x="456" y="240"/>
                    </a:cubicBezTo>
                    <a:cubicBezTo>
                      <a:pt x="456" y="240"/>
                      <a:pt x="456" y="240"/>
                      <a:pt x="456" y="240"/>
                    </a:cubicBezTo>
                    <a:cubicBezTo>
                      <a:pt x="456" y="240"/>
                      <a:pt x="456" y="240"/>
                      <a:pt x="456" y="240"/>
                    </a:cubicBezTo>
                    <a:cubicBezTo>
                      <a:pt x="455" y="240"/>
                      <a:pt x="454" y="238"/>
                      <a:pt x="453" y="237"/>
                    </a:cubicBezTo>
                    <a:cubicBezTo>
                      <a:pt x="452" y="236"/>
                      <a:pt x="451" y="235"/>
                      <a:pt x="451" y="234"/>
                    </a:cubicBezTo>
                    <a:cubicBezTo>
                      <a:pt x="450" y="234"/>
                      <a:pt x="449" y="233"/>
                      <a:pt x="448" y="233"/>
                    </a:cubicBezTo>
                    <a:cubicBezTo>
                      <a:pt x="447" y="233"/>
                      <a:pt x="445" y="234"/>
                      <a:pt x="444" y="235"/>
                    </a:cubicBezTo>
                    <a:cubicBezTo>
                      <a:pt x="445" y="236"/>
                      <a:pt x="445" y="236"/>
                      <a:pt x="445" y="236"/>
                    </a:cubicBezTo>
                    <a:cubicBezTo>
                      <a:pt x="445" y="235"/>
                      <a:pt x="445" y="235"/>
                      <a:pt x="445" y="235"/>
                    </a:cubicBezTo>
                    <a:cubicBezTo>
                      <a:pt x="435" y="232"/>
                      <a:pt x="423" y="229"/>
                      <a:pt x="414" y="229"/>
                    </a:cubicBezTo>
                    <a:cubicBezTo>
                      <a:pt x="413" y="229"/>
                      <a:pt x="413" y="229"/>
                      <a:pt x="413" y="229"/>
                    </a:cubicBezTo>
                    <a:cubicBezTo>
                      <a:pt x="413" y="229"/>
                      <a:pt x="413" y="229"/>
                      <a:pt x="413" y="229"/>
                    </a:cubicBezTo>
                    <a:cubicBezTo>
                      <a:pt x="411" y="231"/>
                      <a:pt x="409" y="231"/>
                      <a:pt x="408" y="231"/>
                    </a:cubicBezTo>
                    <a:cubicBezTo>
                      <a:pt x="407" y="231"/>
                      <a:pt x="406" y="231"/>
                      <a:pt x="405" y="230"/>
                    </a:cubicBezTo>
                    <a:cubicBezTo>
                      <a:pt x="403" y="229"/>
                      <a:pt x="401" y="227"/>
                      <a:pt x="399" y="225"/>
                    </a:cubicBezTo>
                    <a:cubicBezTo>
                      <a:pt x="397" y="223"/>
                      <a:pt x="395" y="222"/>
                      <a:pt x="392" y="221"/>
                    </a:cubicBezTo>
                    <a:cubicBezTo>
                      <a:pt x="392" y="222"/>
                      <a:pt x="392" y="222"/>
                      <a:pt x="392" y="222"/>
                    </a:cubicBezTo>
                    <a:cubicBezTo>
                      <a:pt x="393" y="222"/>
                      <a:pt x="393" y="222"/>
                      <a:pt x="393" y="222"/>
                    </a:cubicBezTo>
                    <a:cubicBezTo>
                      <a:pt x="391" y="219"/>
                      <a:pt x="390" y="216"/>
                      <a:pt x="388" y="213"/>
                    </a:cubicBezTo>
                    <a:cubicBezTo>
                      <a:pt x="385" y="210"/>
                      <a:pt x="382" y="207"/>
                      <a:pt x="378" y="207"/>
                    </a:cubicBezTo>
                    <a:cubicBezTo>
                      <a:pt x="377" y="207"/>
                      <a:pt x="377" y="207"/>
                      <a:pt x="377" y="207"/>
                    </a:cubicBezTo>
                    <a:cubicBezTo>
                      <a:pt x="377" y="208"/>
                      <a:pt x="377" y="208"/>
                      <a:pt x="377" y="208"/>
                    </a:cubicBezTo>
                    <a:cubicBezTo>
                      <a:pt x="378" y="207"/>
                      <a:pt x="378" y="207"/>
                      <a:pt x="378" y="207"/>
                    </a:cubicBezTo>
                    <a:cubicBezTo>
                      <a:pt x="377" y="207"/>
                      <a:pt x="377" y="207"/>
                      <a:pt x="377" y="206"/>
                    </a:cubicBezTo>
                    <a:cubicBezTo>
                      <a:pt x="376" y="206"/>
                      <a:pt x="376" y="206"/>
                      <a:pt x="376" y="205"/>
                    </a:cubicBezTo>
                    <a:cubicBezTo>
                      <a:pt x="376" y="204"/>
                      <a:pt x="377" y="203"/>
                      <a:pt x="377" y="202"/>
                    </a:cubicBezTo>
                    <a:cubicBezTo>
                      <a:pt x="377" y="201"/>
                      <a:pt x="376" y="200"/>
                      <a:pt x="376" y="199"/>
                    </a:cubicBezTo>
                    <a:cubicBezTo>
                      <a:pt x="375" y="200"/>
                      <a:pt x="375" y="200"/>
                      <a:pt x="375" y="200"/>
                    </a:cubicBezTo>
                    <a:cubicBezTo>
                      <a:pt x="376" y="199"/>
                      <a:pt x="376" y="199"/>
                      <a:pt x="376" y="199"/>
                    </a:cubicBezTo>
                    <a:cubicBezTo>
                      <a:pt x="376" y="197"/>
                      <a:pt x="375" y="194"/>
                      <a:pt x="373" y="192"/>
                    </a:cubicBezTo>
                    <a:cubicBezTo>
                      <a:pt x="371" y="189"/>
                      <a:pt x="367" y="188"/>
                      <a:pt x="364" y="185"/>
                    </a:cubicBezTo>
                    <a:cubicBezTo>
                      <a:pt x="361" y="183"/>
                      <a:pt x="359" y="181"/>
                      <a:pt x="357" y="177"/>
                    </a:cubicBezTo>
                    <a:cubicBezTo>
                      <a:pt x="357" y="177"/>
                      <a:pt x="357" y="177"/>
                      <a:pt x="357" y="177"/>
                    </a:cubicBezTo>
                    <a:cubicBezTo>
                      <a:pt x="357" y="177"/>
                      <a:pt x="357" y="177"/>
                      <a:pt x="357" y="177"/>
                    </a:cubicBezTo>
                    <a:cubicBezTo>
                      <a:pt x="356" y="176"/>
                      <a:pt x="354" y="175"/>
                      <a:pt x="353" y="174"/>
                    </a:cubicBezTo>
                    <a:cubicBezTo>
                      <a:pt x="351" y="174"/>
                      <a:pt x="350" y="174"/>
                      <a:pt x="348" y="173"/>
                    </a:cubicBezTo>
                    <a:cubicBezTo>
                      <a:pt x="348" y="174"/>
                      <a:pt x="348" y="174"/>
                      <a:pt x="348" y="174"/>
                    </a:cubicBezTo>
                    <a:cubicBezTo>
                      <a:pt x="349" y="173"/>
                      <a:pt x="349" y="173"/>
                      <a:pt x="349" y="173"/>
                    </a:cubicBezTo>
                    <a:cubicBezTo>
                      <a:pt x="346" y="170"/>
                      <a:pt x="342" y="169"/>
                      <a:pt x="338" y="168"/>
                    </a:cubicBezTo>
                    <a:cubicBezTo>
                      <a:pt x="334" y="167"/>
                      <a:pt x="331" y="166"/>
                      <a:pt x="329" y="164"/>
                    </a:cubicBezTo>
                    <a:cubicBezTo>
                      <a:pt x="328" y="163"/>
                      <a:pt x="328" y="163"/>
                      <a:pt x="328" y="163"/>
                    </a:cubicBezTo>
                    <a:cubicBezTo>
                      <a:pt x="327" y="163"/>
                      <a:pt x="327" y="163"/>
                      <a:pt x="327" y="163"/>
                    </a:cubicBezTo>
                    <a:cubicBezTo>
                      <a:pt x="327" y="164"/>
                      <a:pt x="326" y="164"/>
                      <a:pt x="326" y="164"/>
                    </a:cubicBezTo>
                    <a:cubicBezTo>
                      <a:pt x="324" y="164"/>
                      <a:pt x="322" y="163"/>
                      <a:pt x="320" y="163"/>
                    </a:cubicBezTo>
                    <a:cubicBezTo>
                      <a:pt x="319" y="163"/>
                      <a:pt x="318" y="163"/>
                      <a:pt x="317" y="164"/>
                    </a:cubicBezTo>
                    <a:cubicBezTo>
                      <a:pt x="317" y="165"/>
                      <a:pt x="316" y="166"/>
                      <a:pt x="316" y="167"/>
                    </a:cubicBezTo>
                    <a:cubicBezTo>
                      <a:pt x="315" y="168"/>
                      <a:pt x="315" y="168"/>
                      <a:pt x="315" y="168"/>
                    </a:cubicBezTo>
                    <a:cubicBezTo>
                      <a:pt x="316" y="168"/>
                      <a:pt x="316" y="168"/>
                      <a:pt x="316" y="168"/>
                    </a:cubicBezTo>
                    <a:cubicBezTo>
                      <a:pt x="316" y="168"/>
                      <a:pt x="316" y="169"/>
                      <a:pt x="316" y="169"/>
                    </a:cubicBezTo>
                    <a:cubicBezTo>
                      <a:pt x="316" y="169"/>
                      <a:pt x="316" y="170"/>
                      <a:pt x="315" y="170"/>
                    </a:cubicBezTo>
                    <a:cubicBezTo>
                      <a:pt x="315" y="170"/>
                      <a:pt x="314" y="171"/>
                      <a:pt x="313" y="171"/>
                    </a:cubicBezTo>
                    <a:cubicBezTo>
                      <a:pt x="313" y="172"/>
                      <a:pt x="313" y="172"/>
                      <a:pt x="313" y="172"/>
                    </a:cubicBezTo>
                    <a:cubicBezTo>
                      <a:pt x="314" y="172"/>
                      <a:pt x="314" y="172"/>
                      <a:pt x="314" y="172"/>
                    </a:cubicBezTo>
                    <a:cubicBezTo>
                      <a:pt x="313" y="171"/>
                      <a:pt x="312" y="170"/>
                      <a:pt x="310" y="170"/>
                    </a:cubicBezTo>
                    <a:cubicBezTo>
                      <a:pt x="309" y="170"/>
                      <a:pt x="308" y="170"/>
                      <a:pt x="307" y="170"/>
                    </a:cubicBezTo>
                    <a:cubicBezTo>
                      <a:pt x="306" y="170"/>
                      <a:pt x="306" y="170"/>
                      <a:pt x="306" y="170"/>
                    </a:cubicBezTo>
                    <a:cubicBezTo>
                      <a:pt x="306" y="170"/>
                      <a:pt x="306" y="170"/>
                      <a:pt x="306" y="170"/>
                    </a:cubicBezTo>
                    <a:cubicBezTo>
                      <a:pt x="305" y="171"/>
                      <a:pt x="304" y="172"/>
                      <a:pt x="304" y="173"/>
                    </a:cubicBezTo>
                    <a:cubicBezTo>
                      <a:pt x="304" y="174"/>
                      <a:pt x="305" y="175"/>
                      <a:pt x="305" y="175"/>
                    </a:cubicBezTo>
                    <a:cubicBezTo>
                      <a:pt x="306" y="176"/>
                      <a:pt x="307" y="177"/>
                      <a:pt x="308" y="177"/>
                    </a:cubicBezTo>
                    <a:cubicBezTo>
                      <a:pt x="308" y="178"/>
                      <a:pt x="309" y="178"/>
                      <a:pt x="309" y="179"/>
                    </a:cubicBezTo>
                    <a:cubicBezTo>
                      <a:pt x="310" y="179"/>
                      <a:pt x="310" y="179"/>
                      <a:pt x="310" y="179"/>
                    </a:cubicBezTo>
                    <a:cubicBezTo>
                      <a:pt x="309" y="178"/>
                      <a:pt x="309" y="178"/>
                      <a:pt x="309" y="178"/>
                    </a:cubicBezTo>
                    <a:cubicBezTo>
                      <a:pt x="309" y="178"/>
                      <a:pt x="308" y="178"/>
                      <a:pt x="307" y="178"/>
                    </a:cubicBezTo>
                    <a:cubicBezTo>
                      <a:pt x="306" y="179"/>
                      <a:pt x="305" y="179"/>
                      <a:pt x="303" y="179"/>
                    </a:cubicBezTo>
                    <a:cubicBezTo>
                      <a:pt x="301" y="179"/>
                      <a:pt x="300" y="180"/>
                      <a:pt x="299" y="182"/>
                    </a:cubicBezTo>
                    <a:cubicBezTo>
                      <a:pt x="299" y="183"/>
                      <a:pt x="299" y="183"/>
                      <a:pt x="299" y="183"/>
                    </a:cubicBezTo>
                    <a:cubicBezTo>
                      <a:pt x="299" y="183"/>
                      <a:pt x="299" y="183"/>
                      <a:pt x="299" y="183"/>
                    </a:cubicBezTo>
                    <a:cubicBezTo>
                      <a:pt x="299" y="183"/>
                      <a:pt x="299" y="184"/>
                      <a:pt x="299" y="184"/>
                    </a:cubicBezTo>
                    <a:cubicBezTo>
                      <a:pt x="299" y="185"/>
                      <a:pt x="299" y="185"/>
                      <a:pt x="299" y="185"/>
                    </a:cubicBezTo>
                    <a:cubicBezTo>
                      <a:pt x="298" y="186"/>
                      <a:pt x="298" y="186"/>
                      <a:pt x="297" y="186"/>
                    </a:cubicBezTo>
                    <a:cubicBezTo>
                      <a:pt x="296" y="186"/>
                      <a:pt x="295" y="186"/>
                      <a:pt x="294" y="186"/>
                    </a:cubicBezTo>
                    <a:cubicBezTo>
                      <a:pt x="293" y="186"/>
                      <a:pt x="292" y="186"/>
                      <a:pt x="291" y="186"/>
                    </a:cubicBezTo>
                    <a:cubicBezTo>
                      <a:pt x="289" y="186"/>
                      <a:pt x="288" y="186"/>
                      <a:pt x="287" y="187"/>
                    </a:cubicBezTo>
                    <a:cubicBezTo>
                      <a:pt x="287" y="188"/>
                      <a:pt x="287" y="188"/>
                      <a:pt x="287" y="188"/>
                    </a:cubicBezTo>
                    <a:cubicBezTo>
                      <a:pt x="288" y="187"/>
                      <a:pt x="288" y="187"/>
                      <a:pt x="288" y="187"/>
                    </a:cubicBezTo>
                    <a:cubicBezTo>
                      <a:pt x="288" y="187"/>
                      <a:pt x="287" y="187"/>
                      <a:pt x="287" y="186"/>
                    </a:cubicBezTo>
                    <a:cubicBezTo>
                      <a:pt x="286" y="186"/>
                      <a:pt x="285" y="186"/>
                      <a:pt x="284" y="186"/>
                    </a:cubicBezTo>
                    <a:cubicBezTo>
                      <a:pt x="284" y="186"/>
                      <a:pt x="283" y="186"/>
                      <a:pt x="283" y="186"/>
                    </a:cubicBezTo>
                    <a:cubicBezTo>
                      <a:pt x="282" y="186"/>
                      <a:pt x="282" y="186"/>
                      <a:pt x="282" y="186"/>
                    </a:cubicBezTo>
                    <a:cubicBezTo>
                      <a:pt x="282" y="186"/>
                      <a:pt x="282" y="186"/>
                      <a:pt x="282" y="186"/>
                    </a:cubicBezTo>
                    <a:cubicBezTo>
                      <a:pt x="281" y="186"/>
                      <a:pt x="281" y="187"/>
                      <a:pt x="280" y="187"/>
                    </a:cubicBezTo>
                    <a:cubicBezTo>
                      <a:pt x="280" y="188"/>
                      <a:pt x="279" y="188"/>
                      <a:pt x="279" y="189"/>
                    </a:cubicBezTo>
                    <a:cubicBezTo>
                      <a:pt x="279" y="191"/>
                      <a:pt x="280" y="192"/>
                      <a:pt x="281" y="193"/>
                    </a:cubicBezTo>
                    <a:cubicBezTo>
                      <a:pt x="282" y="194"/>
                      <a:pt x="282" y="195"/>
                      <a:pt x="282" y="195"/>
                    </a:cubicBezTo>
                    <a:cubicBezTo>
                      <a:pt x="282" y="195"/>
                      <a:pt x="282" y="195"/>
                      <a:pt x="282" y="195"/>
                    </a:cubicBezTo>
                    <a:cubicBezTo>
                      <a:pt x="282" y="196"/>
                      <a:pt x="282" y="196"/>
                      <a:pt x="282" y="196"/>
                    </a:cubicBezTo>
                    <a:cubicBezTo>
                      <a:pt x="283" y="196"/>
                      <a:pt x="283" y="196"/>
                      <a:pt x="283" y="196"/>
                    </a:cubicBezTo>
                    <a:cubicBezTo>
                      <a:pt x="285" y="198"/>
                      <a:pt x="287" y="198"/>
                      <a:pt x="290" y="198"/>
                    </a:cubicBezTo>
                    <a:cubicBezTo>
                      <a:pt x="291" y="198"/>
                      <a:pt x="292" y="198"/>
                      <a:pt x="294" y="198"/>
                    </a:cubicBezTo>
                    <a:cubicBezTo>
                      <a:pt x="295" y="198"/>
                      <a:pt x="296" y="198"/>
                      <a:pt x="297" y="199"/>
                    </a:cubicBezTo>
                    <a:cubicBezTo>
                      <a:pt x="297" y="199"/>
                      <a:pt x="297" y="199"/>
                      <a:pt x="297" y="200"/>
                    </a:cubicBezTo>
                    <a:cubicBezTo>
                      <a:pt x="297" y="201"/>
                      <a:pt x="297" y="201"/>
                      <a:pt x="297" y="202"/>
                    </a:cubicBezTo>
                    <a:cubicBezTo>
                      <a:pt x="298" y="202"/>
                      <a:pt x="298" y="202"/>
                      <a:pt x="298" y="202"/>
                    </a:cubicBezTo>
                    <a:cubicBezTo>
                      <a:pt x="298" y="201"/>
                      <a:pt x="298" y="201"/>
                      <a:pt x="298" y="201"/>
                    </a:cubicBezTo>
                    <a:cubicBezTo>
                      <a:pt x="296" y="204"/>
                      <a:pt x="293" y="205"/>
                      <a:pt x="290" y="205"/>
                    </a:cubicBezTo>
                    <a:cubicBezTo>
                      <a:pt x="287" y="206"/>
                      <a:pt x="284" y="206"/>
                      <a:pt x="280" y="206"/>
                    </a:cubicBezTo>
                    <a:cubicBezTo>
                      <a:pt x="280" y="207"/>
                      <a:pt x="280" y="207"/>
                      <a:pt x="280" y="207"/>
                    </a:cubicBezTo>
                    <a:cubicBezTo>
                      <a:pt x="281" y="206"/>
                      <a:pt x="281" y="206"/>
                      <a:pt x="281" y="206"/>
                    </a:cubicBezTo>
                    <a:cubicBezTo>
                      <a:pt x="278" y="203"/>
                      <a:pt x="275" y="203"/>
                      <a:pt x="272" y="203"/>
                    </a:cubicBezTo>
                    <a:cubicBezTo>
                      <a:pt x="267" y="203"/>
                      <a:pt x="263" y="204"/>
                      <a:pt x="259" y="204"/>
                    </a:cubicBezTo>
                    <a:cubicBezTo>
                      <a:pt x="257" y="204"/>
                      <a:pt x="254" y="204"/>
                      <a:pt x="252" y="203"/>
                    </a:cubicBezTo>
                    <a:cubicBezTo>
                      <a:pt x="252" y="203"/>
                      <a:pt x="252" y="203"/>
                      <a:pt x="252" y="203"/>
                    </a:cubicBezTo>
                    <a:cubicBezTo>
                      <a:pt x="252" y="203"/>
                      <a:pt x="252" y="203"/>
                      <a:pt x="252" y="203"/>
                    </a:cubicBezTo>
                    <a:cubicBezTo>
                      <a:pt x="250" y="202"/>
                      <a:pt x="247" y="200"/>
                      <a:pt x="245" y="200"/>
                    </a:cubicBezTo>
                    <a:cubicBezTo>
                      <a:pt x="245" y="200"/>
                      <a:pt x="245" y="200"/>
                      <a:pt x="245" y="200"/>
                    </a:cubicBezTo>
                    <a:cubicBezTo>
                      <a:pt x="245" y="200"/>
                      <a:pt x="245" y="200"/>
                      <a:pt x="245" y="200"/>
                    </a:cubicBezTo>
                    <a:cubicBezTo>
                      <a:pt x="244" y="201"/>
                      <a:pt x="244" y="201"/>
                      <a:pt x="244" y="20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Freeform 2252"/>
              <p:cNvSpPr>
                <a:spLocks/>
              </p:cNvSpPr>
              <p:nvPr/>
            </p:nvSpPr>
            <p:spPr bwMode="auto">
              <a:xfrm>
                <a:off x="2020499" y="3578918"/>
                <a:ext cx="271544" cy="130341"/>
              </a:xfrm>
              <a:custGeom>
                <a:avLst/>
                <a:gdLst>
                  <a:gd name="T0" fmla="*/ 59 w 100"/>
                  <a:gd name="T1" fmla="*/ 6 h 48"/>
                  <a:gd name="T2" fmla="*/ 52 w 100"/>
                  <a:gd name="T3" fmla="*/ 5 h 48"/>
                  <a:gd name="T4" fmla="*/ 46 w 100"/>
                  <a:gd name="T5" fmla="*/ 11 h 48"/>
                  <a:gd name="T6" fmla="*/ 11 w 100"/>
                  <a:gd name="T7" fmla="*/ 24 h 48"/>
                  <a:gd name="T8" fmla="*/ 5 w 100"/>
                  <a:gd name="T9" fmla="*/ 30 h 48"/>
                  <a:gd name="T10" fmla="*/ 7 w 100"/>
                  <a:gd name="T11" fmla="*/ 36 h 48"/>
                  <a:gd name="T12" fmla="*/ 2 w 100"/>
                  <a:gd name="T13" fmla="*/ 42 h 48"/>
                  <a:gd name="T14" fmla="*/ 3 w 100"/>
                  <a:gd name="T15" fmla="*/ 48 h 48"/>
                  <a:gd name="T16" fmla="*/ 20 w 100"/>
                  <a:gd name="T17" fmla="*/ 41 h 48"/>
                  <a:gd name="T18" fmla="*/ 49 w 100"/>
                  <a:gd name="T19" fmla="*/ 26 h 48"/>
                  <a:gd name="T20" fmla="*/ 100 w 100"/>
                  <a:gd name="T21" fmla="*/ 0 h 48"/>
                  <a:gd name="T22" fmla="*/ 76 w 100"/>
                  <a:gd name="T23" fmla="*/ 8 h 48"/>
                  <a:gd name="T24" fmla="*/ 68 w 100"/>
                  <a:gd name="T25" fmla="*/ 6 h 48"/>
                  <a:gd name="T26" fmla="*/ 59 w 100"/>
                  <a:gd name="T27" fmla="*/ 6 h 48"/>
                  <a:gd name="T28" fmla="*/ 60 w 100"/>
                  <a:gd name="T29" fmla="*/ 6 h 48"/>
                  <a:gd name="T30" fmla="*/ 59 w 100"/>
                  <a:gd name="T31" fmla="*/ 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0" h="48">
                    <a:moveTo>
                      <a:pt x="59" y="6"/>
                    </a:moveTo>
                    <a:cubicBezTo>
                      <a:pt x="52" y="5"/>
                      <a:pt x="52" y="5"/>
                      <a:pt x="52" y="5"/>
                    </a:cubicBezTo>
                    <a:cubicBezTo>
                      <a:pt x="49" y="5"/>
                      <a:pt x="47" y="9"/>
                      <a:pt x="46" y="11"/>
                    </a:cubicBezTo>
                    <a:cubicBezTo>
                      <a:pt x="37" y="18"/>
                      <a:pt x="23" y="24"/>
                      <a:pt x="11" y="24"/>
                    </a:cubicBezTo>
                    <a:cubicBezTo>
                      <a:pt x="9" y="26"/>
                      <a:pt x="9" y="30"/>
                      <a:pt x="5" y="30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8" y="39"/>
                      <a:pt x="3" y="40"/>
                      <a:pt x="2" y="42"/>
                    </a:cubicBezTo>
                    <a:cubicBezTo>
                      <a:pt x="0" y="44"/>
                      <a:pt x="2" y="46"/>
                      <a:pt x="3" y="48"/>
                    </a:cubicBezTo>
                    <a:cubicBezTo>
                      <a:pt x="9" y="46"/>
                      <a:pt x="16" y="46"/>
                      <a:pt x="20" y="41"/>
                    </a:cubicBezTo>
                    <a:cubicBezTo>
                      <a:pt x="35" y="44"/>
                      <a:pt x="35" y="26"/>
                      <a:pt x="49" y="26"/>
                    </a:cubicBezTo>
                    <a:cubicBezTo>
                      <a:pt x="64" y="14"/>
                      <a:pt x="90" y="20"/>
                      <a:pt x="100" y="0"/>
                    </a:cubicBezTo>
                    <a:cubicBezTo>
                      <a:pt x="92" y="2"/>
                      <a:pt x="85" y="9"/>
                      <a:pt x="76" y="8"/>
                    </a:cubicBezTo>
                    <a:cubicBezTo>
                      <a:pt x="74" y="3"/>
                      <a:pt x="71" y="5"/>
                      <a:pt x="68" y="6"/>
                    </a:cubicBezTo>
                    <a:cubicBezTo>
                      <a:pt x="65" y="7"/>
                      <a:pt x="62" y="8"/>
                      <a:pt x="59" y="6"/>
                    </a:cubicBezTo>
                    <a:cubicBezTo>
                      <a:pt x="60" y="6"/>
                      <a:pt x="60" y="6"/>
                      <a:pt x="60" y="6"/>
                    </a:cubicBezTo>
                    <a:cubicBezTo>
                      <a:pt x="59" y="6"/>
                      <a:pt x="59" y="6"/>
                      <a:pt x="59" y="6"/>
                    </a:cubicBezTo>
                  </a:path>
                </a:pathLst>
              </a:custGeom>
              <a:grpFill/>
              <a:ln w="6350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Oval 2259"/>
              <p:cNvSpPr>
                <a:spLocks noChangeArrowheads="1"/>
              </p:cNvSpPr>
              <p:nvPr/>
            </p:nvSpPr>
            <p:spPr bwMode="auto">
              <a:xfrm>
                <a:off x="3347672" y="5564059"/>
                <a:ext cx="50236" cy="50234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Freeform 2270"/>
              <p:cNvSpPr>
                <a:spLocks/>
              </p:cNvSpPr>
              <p:nvPr/>
            </p:nvSpPr>
            <p:spPr bwMode="auto">
              <a:xfrm>
                <a:off x="-142353" y="1035376"/>
                <a:ext cx="408675" cy="350292"/>
              </a:xfrm>
              <a:custGeom>
                <a:avLst/>
                <a:gdLst>
                  <a:gd name="T0" fmla="*/ 148 w 150"/>
                  <a:gd name="T1" fmla="*/ 0 h 129"/>
                  <a:gd name="T2" fmla="*/ 139 w 150"/>
                  <a:gd name="T3" fmla="*/ 15 h 129"/>
                  <a:gd name="T4" fmla="*/ 135 w 150"/>
                  <a:gd name="T5" fmla="*/ 23 h 129"/>
                  <a:gd name="T6" fmla="*/ 129 w 150"/>
                  <a:gd name="T7" fmla="*/ 26 h 129"/>
                  <a:gd name="T8" fmla="*/ 127 w 150"/>
                  <a:gd name="T9" fmla="*/ 26 h 129"/>
                  <a:gd name="T10" fmla="*/ 127 w 150"/>
                  <a:gd name="T11" fmla="*/ 26 h 129"/>
                  <a:gd name="T12" fmla="*/ 127 w 150"/>
                  <a:gd name="T13" fmla="*/ 26 h 129"/>
                  <a:gd name="T14" fmla="*/ 97 w 150"/>
                  <a:gd name="T15" fmla="*/ 42 h 129"/>
                  <a:gd name="T16" fmla="*/ 77 w 150"/>
                  <a:gd name="T17" fmla="*/ 70 h 129"/>
                  <a:gd name="T18" fmla="*/ 71 w 150"/>
                  <a:gd name="T19" fmla="*/ 80 h 129"/>
                  <a:gd name="T20" fmla="*/ 72 w 150"/>
                  <a:gd name="T21" fmla="*/ 83 h 129"/>
                  <a:gd name="T22" fmla="*/ 72 w 150"/>
                  <a:gd name="T23" fmla="*/ 83 h 129"/>
                  <a:gd name="T24" fmla="*/ 72 w 150"/>
                  <a:gd name="T25" fmla="*/ 83 h 129"/>
                  <a:gd name="T26" fmla="*/ 74 w 150"/>
                  <a:gd name="T27" fmla="*/ 91 h 129"/>
                  <a:gd name="T28" fmla="*/ 63 w 150"/>
                  <a:gd name="T29" fmla="*/ 117 h 129"/>
                  <a:gd name="T30" fmla="*/ 38 w 150"/>
                  <a:gd name="T31" fmla="*/ 126 h 129"/>
                  <a:gd name="T32" fmla="*/ 38 w 150"/>
                  <a:gd name="T33" fmla="*/ 126 h 129"/>
                  <a:gd name="T34" fmla="*/ 13 w 150"/>
                  <a:gd name="T35" fmla="*/ 122 h 129"/>
                  <a:gd name="T36" fmla="*/ 4 w 150"/>
                  <a:gd name="T37" fmla="*/ 120 h 129"/>
                  <a:gd name="T38" fmla="*/ 1 w 150"/>
                  <a:gd name="T39" fmla="*/ 119 h 129"/>
                  <a:gd name="T40" fmla="*/ 0 w 150"/>
                  <a:gd name="T41" fmla="*/ 119 h 129"/>
                  <a:gd name="T42" fmla="*/ 0 w 150"/>
                  <a:gd name="T43" fmla="*/ 121 h 129"/>
                  <a:gd name="T44" fmla="*/ 0 w 150"/>
                  <a:gd name="T45" fmla="*/ 121 h 129"/>
                  <a:gd name="T46" fmla="*/ 0 w 150"/>
                  <a:gd name="T47" fmla="*/ 121 h 129"/>
                  <a:gd name="T48" fmla="*/ 1 w 150"/>
                  <a:gd name="T49" fmla="*/ 121 h 129"/>
                  <a:gd name="T50" fmla="*/ 38 w 150"/>
                  <a:gd name="T51" fmla="*/ 129 h 129"/>
                  <a:gd name="T52" fmla="*/ 65 w 150"/>
                  <a:gd name="T53" fmla="*/ 118 h 129"/>
                  <a:gd name="T54" fmla="*/ 65 w 150"/>
                  <a:gd name="T55" fmla="*/ 118 h 129"/>
                  <a:gd name="T56" fmla="*/ 65 w 150"/>
                  <a:gd name="T57" fmla="*/ 118 h 129"/>
                  <a:gd name="T58" fmla="*/ 76 w 150"/>
                  <a:gd name="T59" fmla="*/ 91 h 129"/>
                  <a:gd name="T60" fmla="*/ 74 w 150"/>
                  <a:gd name="T61" fmla="*/ 82 h 129"/>
                  <a:gd name="T62" fmla="*/ 73 w 150"/>
                  <a:gd name="T63" fmla="*/ 80 h 129"/>
                  <a:gd name="T64" fmla="*/ 79 w 150"/>
                  <a:gd name="T65" fmla="*/ 72 h 129"/>
                  <a:gd name="T66" fmla="*/ 79 w 150"/>
                  <a:gd name="T67" fmla="*/ 72 h 129"/>
                  <a:gd name="T68" fmla="*/ 79 w 150"/>
                  <a:gd name="T69" fmla="*/ 72 h 129"/>
                  <a:gd name="T70" fmla="*/ 99 w 150"/>
                  <a:gd name="T71" fmla="*/ 44 h 129"/>
                  <a:gd name="T72" fmla="*/ 127 w 150"/>
                  <a:gd name="T73" fmla="*/ 28 h 129"/>
                  <a:gd name="T74" fmla="*/ 129 w 150"/>
                  <a:gd name="T75" fmla="*/ 28 h 129"/>
                  <a:gd name="T76" fmla="*/ 129 w 150"/>
                  <a:gd name="T77" fmla="*/ 28 h 129"/>
                  <a:gd name="T78" fmla="*/ 137 w 150"/>
                  <a:gd name="T79" fmla="*/ 24 h 129"/>
                  <a:gd name="T80" fmla="*/ 143 w 150"/>
                  <a:gd name="T81" fmla="*/ 11 h 129"/>
                  <a:gd name="T82" fmla="*/ 150 w 150"/>
                  <a:gd name="T83" fmla="*/ 0 h 129"/>
                  <a:gd name="T84" fmla="*/ 150 w 150"/>
                  <a:gd name="T85" fmla="*/ 0 h 129"/>
                  <a:gd name="T86" fmla="*/ 150 w 150"/>
                  <a:gd name="T87" fmla="*/ 0 h 129"/>
                  <a:gd name="T88" fmla="*/ 150 w 150"/>
                  <a:gd name="T89" fmla="*/ 1 h 129"/>
                  <a:gd name="T90" fmla="*/ 149 w 150"/>
                  <a:gd name="T91" fmla="*/ 0 h 129"/>
                  <a:gd name="T92" fmla="*/ 148 w 150"/>
                  <a:gd name="T93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50" h="129">
                    <a:moveTo>
                      <a:pt x="148" y="0"/>
                    </a:moveTo>
                    <a:cubicBezTo>
                      <a:pt x="144" y="3"/>
                      <a:pt x="142" y="10"/>
                      <a:pt x="139" y="15"/>
                    </a:cubicBezTo>
                    <a:cubicBezTo>
                      <a:pt x="138" y="18"/>
                      <a:pt x="137" y="21"/>
                      <a:pt x="135" y="23"/>
                    </a:cubicBezTo>
                    <a:cubicBezTo>
                      <a:pt x="133" y="25"/>
                      <a:pt x="132" y="26"/>
                      <a:pt x="129" y="26"/>
                    </a:cubicBezTo>
                    <a:cubicBezTo>
                      <a:pt x="128" y="26"/>
                      <a:pt x="128" y="26"/>
                      <a:pt x="127" y="26"/>
                    </a:cubicBezTo>
                    <a:cubicBezTo>
                      <a:pt x="127" y="26"/>
                      <a:pt x="127" y="26"/>
                      <a:pt x="127" y="26"/>
                    </a:cubicBezTo>
                    <a:cubicBezTo>
                      <a:pt x="127" y="26"/>
                      <a:pt x="127" y="26"/>
                      <a:pt x="127" y="26"/>
                    </a:cubicBezTo>
                    <a:cubicBezTo>
                      <a:pt x="115" y="28"/>
                      <a:pt x="105" y="34"/>
                      <a:pt x="97" y="42"/>
                    </a:cubicBezTo>
                    <a:cubicBezTo>
                      <a:pt x="89" y="51"/>
                      <a:pt x="83" y="61"/>
                      <a:pt x="77" y="70"/>
                    </a:cubicBezTo>
                    <a:cubicBezTo>
                      <a:pt x="74" y="73"/>
                      <a:pt x="71" y="76"/>
                      <a:pt x="71" y="80"/>
                    </a:cubicBezTo>
                    <a:cubicBezTo>
                      <a:pt x="71" y="81"/>
                      <a:pt x="71" y="82"/>
                      <a:pt x="72" y="83"/>
                    </a:cubicBezTo>
                    <a:cubicBezTo>
                      <a:pt x="72" y="83"/>
                      <a:pt x="72" y="83"/>
                      <a:pt x="72" y="83"/>
                    </a:cubicBezTo>
                    <a:cubicBezTo>
                      <a:pt x="72" y="83"/>
                      <a:pt x="72" y="83"/>
                      <a:pt x="72" y="83"/>
                    </a:cubicBezTo>
                    <a:cubicBezTo>
                      <a:pt x="73" y="85"/>
                      <a:pt x="74" y="88"/>
                      <a:pt x="74" y="91"/>
                    </a:cubicBezTo>
                    <a:cubicBezTo>
                      <a:pt x="74" y="99"/>
                      <a:pt x="67" y="109"/>
                      <a:pt x="63" y="117"/>
                    </a:cubicBezTo>
                    <a:cubicBezTo>
                      <a:pt x="57" y="124"/>
                      <a:pt x="48" y="126"/>
                      <a:pt x="38" y="126"/>
                    </a:cubicBezTo>
                    <a:cubicBezTo>
                      <a:pt x="38" y="126"/>
                      <a:pt x="38" y="126"/>
                      <a:pt x="38" y="126"/>
                    </a:cubicBezTo>
                    <a:cubicBezTo>
                      <a:pt x="30" y="126"/>
                      <a:pt x="20" y="124"/>
                      <a:pt x="13" y="122"/>
                    </a:cubicBezTo>
                    <a:cubicBezTo>
                      <a:pt x="10" y="122"/>
                      <a:pt x="7" y="121"/>
                      <a:pt x="4" y="120"/>
                    </a:cubicBezTo>
                    <a:cubicBezTo>
                      <a:pt x="3" y="119"/>
                      <a:pt x="2" y="119"/>
                      <a:pt x="1" y="119"/>
                    </a:cubicBezTo>
                    <a:cubicBezTo>
                      <a:pt x="1" y="119"/>
                      <a:pt x="0" y="119"/>
                      <a:pt x="0" y="119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0" y="121"/>
                      <a:pt x="0" y="121"/>
                      <a:pt x="1" y="121"/>
                    </a:cubicBezTo>
                    <a:cubicBezTo>
                      <a:pt x="6" y="123"/>
                      <a:pt x="23" y="129"/>
                      <a:pt x="38" y="129"/>
                    </a:cubicBezTo>
                    <a:cubicBezTo>
                      <a:pt x="49" y="129"/>
                      <a:pt x="59" y="126"/>
                      <a:pt x="65" y="118"/>
                    </a:cubicBezTo>
                    <a:cubicBezTo>
                      <a:pt x="65" y="118"/>
                      <a:pt x="65" y="118"/>
                      <a:pt x="65" y="118"/>
                    </a:cubicBezTo>
                    <a:cubicBezTo>
                      <a:pt x="65" y="118"/>
                      <a:pt x="65" y="118"/>
                      <a:pt x="65" y="118"/>
                    </a:cubicBezTo>
                    <a:cubicBezTo>
                      <a:pt x="69" y="110"/>
                      <a:pt x="76" y="100"/>
                      <a:pt x="76" y="91"/>
                    </a:cubicBezTo>
                    <a:cubicBezTo>
                      <a:pt x="76" y="88"/>
                      <a:pt x="75" y="85"/>
                      <a:pt x="74" y="82"/>
                    </a:cubicBezTo>
                    <a:cubicBezTo>
                      <a:pt x="73" y="81"/>
                      <a:pt x="73" y="81"/>
                      <a:pt x="73" y="80"/>
                    </a:cubicBezTo>
                    <a:cubicBezTo>
                      <a:pt x="73" y="77"/>
                      <a:pt x="76" y="74"/>
                      <a:pt x="79" y="72"/>
                    </a:cubicBezTo>
                    <a:cubicBezTo>
                      <a:pt x="79" y="72"/>
                      <a:pt x="79" y="72"/>
                      <a:pt x="79" y="72"/>
                    </a:cubicBezTo>
                    <a:cubicBezTo>
                      <a:pt x="79" y="72"/>
                      <a:pt x="79" y="72"/>
                      <a:pt x="79" y="72"/>
                    </a:cubicBezTo>
                    <a:cubicBezTo>
                      <a:pt x="84" y="62"/>
                      <a:pt x="91" y="52"/>
                      <a:pt x="99" y="44"/>
                    </a:cubicBezTo>
                    <a:cubicBezTo>
                      <a:pt x="106" y="36"/>
                      <a:pt x="116" y="30"/>
                      <a:pt x="127" y="28"/>
                    </a:cubicBezTo>
                    <a:cubicBezTo>
                      <a:pt x="127" y="28"/>
                      <a:pt x="128" y="28"/>
                      <a:pt x="129" y="28"/>
                    </a:cubicBezTo>
                    <a:cubicBezTo>
                      <a:pt x="129" y="28"/>
                      <a:pt x="129" y="28"/>
                      <a:pt x="129" y="28"/>
                    </a:cubicBezTo>
                    <a:cubicBezTo>
                      <a:pt x="132" y="28"/>
                      <a:pt x="135" y="27"/>
                      <a:pt x="137" y="24"/>
                    </a:cubicBezTo>
                    <a:cubicBezTo>
                      <a:pt x="140" y="21"/>
                      <a:pt x="141" y="16"/>
                      <a:pt x="143" y="11"/>
                    </a:cubicBezTo>
                    <a:cubicBezTo>
                      <a:pt x="145" y="7"/>
                      <a:pt x="147" y="3"/>
                      <a:pt x="150" y="0"/>
                    </a:cubicBezTo>
                    <a:cubicBezTo>
                      <a:pt x="150" y="0"/>
                      <a:pt x="150" y="0"/>
                      <a:pt x="150" y="0"/>
                    </a:cubicBezTo>
                    <a:cubicBezTo>
                      <a:pt x="150" y="0"/>
                      <a:pt x="150" y="0"/>
                      <a:pt x="150" y="0"/>
                    </a:cubicBezTo>
                    <a:cubicBezTo>
                      <a:pt x="150" y="1"/>
                      <a:pt x="150" y="1"/>
                      <a:pt x="150" y="1"/>
                    </a:cubicBezTo>
                    <a:cubicBezTo>
                      <a:pt x="149" y="0"/>
                      <a:pt x="149" y="0"/>
                      <a:pt x="149" y="0"/>
                    </a:cubicBezTo>
                    <a:cubicBezTo>
                      <a:pt x="149" y="0"/>
                      <a:pt x="148" y="0"/>
                      <a:pt x="14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Freeform 2271"/>
              <p:cNvSpPr>
                <a:spLocks/>
              </p:cNvSpPr>
              <p:nvPr/>
            </p:nvSpPr>
            <p:spPr bwMode="auto">
              <a:xfrm>
                <a:off x="429249" y="1507863"/>
                <a:ext cx="81464" cy="95040"/>
              </a:xfrm>
              <a:custGeom>
                <a:avLst/>
                <a:gdLst>
                  <a:gd name="T0" fmla="*/ 29 w 30"/>
                  <a:gd name="T1" fmla="*/ 0 h 35"/>
                  <a:gd name="T2" fmla="*/ 29 w 30"/>
                  <a:gd name="T3" fmla="*/ 0 h 35"/>
                  <a:gd name="T4" fmla="*/ 29 w 30"/>
                  <a:gd name="T5" fmla="*/ 0 h 35"/>
                  <a:gd name="T6" fmla="*/ 28 w 30"/>
                  <a:gd name="T7" fmla="*/ 2 h 35"/>
                  <a:gd name="T8" fmla="*/ 26 w 30"/>
                  <a:gd name="T9" fmla="*/ 2 h 35"/>
                  <a:gd name="T10" fmla="*/ 26 w 30"/>
                  <a:gd name="T11" fmla="*/ 2 h 35"/>
                  <a:gd name="T12" fmla="*/ 26 w 30"/>
                  <a:gd name="T13" fmla="*/ 2 h 35"/>
                  <a:gd name="T14" fmla="*/ 22 w 30"/>
                  <a:gd name="T15" fmla="*/ 2 h 35"/>
                  <a:gd name="T16" fmla="*/ 19 w 30"/>
                  <a:gd name="T17" fmla="*/ 3 h 35"/>
                  <a:gd name="T18" fmla="*/ 17 w 30"/>
                  <a:gd name="T19" fmla="*/ 5 h 35"/>
                  <a:gd name="T20" fmla="*/ 16 w 30"/>
                  <a:gd name="T21" fmla="*/ 9 h 35"/>
                  <a:gd name="T22" fmla="*/ 15 w 30"/>
                  <a:gd name="T23" fmla="*/ 12 h 35"/>
                  <a:gd name="T24" fmla="*/ 14 w 30"/>
                  <a:gd name="T25" fmla="*/ 12 h 35"/>
                  <a:gd name="T26" fmla="*/ 14 w 30"/>
                  <a:gd name="T27" fmla="*/ 12 h 35"/>
                  <a:gd name="T28" fmla="*/ 10 w 30"/>
                  <a:gd name="T29" fmla="*/ 14 h 35"/>
                  <a:gd name="T30" fmla="*/ 10 w 30"/>
                  <a:gd name="T31" fmla="*/ 15 h 35"/>
                  <a:gd name="T32" fmla="*/ 10 w 30"/>
                  <a:gd name="T33" fmla="*/ 15 h 35"/>
                  <a:gd name="T34" fmla="*/ 10 w 30"/>
                  <a:gd name="T35" fmla="*/ 18 h 35"/>
                  <a:gd name="T36" fmla="*/ 7 w 30"/>
                  <a:gd name="T37" fmla="*/ 27 h 35"/>
                  <a:gd name="T38" fmla="*/ 0 w 30"/>
                  <a:gd name="T39" fmla="*/ 33 h 35"/>
                  <a:gd name="T40" fmla="*/ 1 w 30"/>
                  <a:gd name="T41" fmla="*/ 34 h 35"/>
                  <a:gd name="T42" fmla="*/ 2 w 30"/>
                  <a:gd name="T43" fmla="*/ 35 h 35"/>
                  <a:gd name="T44" fmla="*/ 8 w 30"/>
                  <a:gd name="T45" fmla="*/ 28 h 35"/>
                  <a:gd name="T46" fmla="*/ 12 w 30"/>
                  <a:gd name="T47" fmla="*/ 18 h 35"/>
                  <a:gd name="T48" fmla="*/ 12 w 30"/>
                  <a:gd name="T49" fmla="*/ 15 h 35"/>
                  <a:gd name="T50" fmla="*/ 14 w 30"/>
                  <a:gd name="T51" fmla="*/ 14 h 35"/>
                  <a:gd name="T52" fmla="*/ 14 w 30"/>
                  <a:gd name="T53" fmla="*/ 14 h 35"/>
                  <a:gd name="T54" fmla="*/ 15 w 30"/>
                  <a:gd name="T55" fmla="*/ 14 h 35"/>
                  <a:gd name="T56" fmla="*/ 16 w 30"/>
                  <a:gd name="T57" fmla="*/ 14 h 35"/>
                  <a:gd name="T58" fmla="*/ 17 w 30"/>
                  <a:gd name="T59" fmla="*/ 14 h 35"/>
                  <a:gd name="T60" fmla="*/ 18 w 30"/>
                  <a:gd name="T61" fmla="*/ 8 h 35"/>
                  <a:gd name="T62" fmla="*/ 19 w 30"/>
                  <a:gd name="T63" fmla="*/ 6 h 35"/>
                  <a:gd name="T64" fmla="*/ 20 w 30"/>
                  <a:gd name="T65" fmla="*/ 5 h 35"/>
                  <a:gd name="T66" fmla="*/ 20 w 30"/>
                  <a:gd name="T67" fmla="*/ 5 h 35"/>
                  <a:gd name="T68" fmla="*/ 20 w 30"/>
                  <a:gd name="T69" fmla="*/ 5 h 35"/>
                  <a:gd name="T70" fmla="*/ 22 w 30"/>
                  <a:gd name="T71" fmla="*/ 4 h 35"/>
                  <a:gd name="T72" fmla="*/ 22 w 30"/>
                  <a:gd name="T73" fmla="*/ 4 h 35"/>
                  <a:gd name="T74" fmla="*/ 22 w 30"/>
                  <a:gd name="T75" fmla="*/ 4 h 35"/>
                  <a:gd name="T76" fmla="*/ 26 w 30"/>
                  <a:gd name="T77" fmla="*/ 5 h 35"/>
                  <a:gd name="T78" fmla="*/ 30 w 30"/>
                  <a:gd name="T79" fmla="*/ 4 h 35"/>
                  <a:gd name="T80" fmla="*/ 30 w 30"/>
                  <a:gd name="T81" fmla="*/ 3 h 35"/>
                  <a:gd name="T82" fmla="*/ 29 w 30"/>
                  <a:gd name="T8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0" h="35">
                    <a:moveTo>
                      <a:pt x="29" y="0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1"/>
                      <a:pt x="28" y="2"/>
                      <a:pt x="28" y="2"/>
                    </a:cubicBezTo>
                    <a:cubicBezTo>
                      <a:pt x="28" y="2"/>
                      <a:pt x="27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5" y="2"/>
                      <a:pt x="24" y="2"/>
                      <a:pt x="22" y="2"/>
                    </a:cubicBezTo>
                    <a:cubicBezTo>
                      <a:pt x="21" y="2"/>
                      <a:pt x="20" y="2"/>
                      <a:pt x="19" y="3"/>
                    </a:cubicBezTo>
                    <a:cubicBezTo>
                      <a:pt x="18" y="4"/>
                      <a:pt x="17" y="4"/>
                      <a:pt x="17" y="5"/>
                    </a:cubicBezTo>
                    <a:cubicBezTo>
                      <a:pt x="16" y="7"/>
                      <a:pt x="16" y="8"/>
                      <a:pt x="16" y="9"/>
                    </a:cubicBezTo>
                    <a:cubicBezTo>
                      <a:pt x="16" y="10"/>
                      <a:pt x="15" y="11"/>
                      <a:pt x="15" y="12"/>
                    </a:cubicBezTo>
                    <a:cubicBezTo>
                      <a:pt x="15" y="12"/>
                      <a:pt x="15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2" y="12"/>
                      <a:pt x="11" y="13"/>
                      <a:pt x="10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7"/>
                      <a:pt x="10" y="18"/>
                    </a:cubicBezTo>
                    <a:cubicBezTo>
                      <a:pt x="10" y="21"/>
                      <a:pt x="9" y="24"/>
                      <a:pt x="7" y="27"/>
                    </a:cubicBezTo>
                    <a:cubicBezTo>
                      <a:pt x="5" y="29"/>
                      <a:pt x="2" y="32"/>
                      <a:pt x="0" y="33"/>
                    </a:cubicBezTo>
                    <a:cubicBezTo>
                      <a:pt x="0" y="34"/>
                      <a:pt x="0" y="34"/>
                      <a:pt x="1" y="34"/>
                    </a:cubicBezTo>
                    <a:cubicBezTo>
                      <a:pt x="1" y="34"/>
                      <a:pt x="2" y="35"/>
                      <a:pt x="2" y="35"/>
                    </a:cubicBezTo>
                    <a:cubicBezTo>
                      <a:pt x="4" y="34"/>
                      <a:pt x="6" y="31"/>
                      <a:pt x="8" y="28"/>
                    </a:cubicBezTo>
                    <a:cubicBezTo>
                      <a:pt x="11" y="25"/>
                      <a:pt x="12" y="21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3" y="14"/>
                      <a:pt x="13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8" y="12"/>
                      <a:pt x="18" y="10"/>
                      <a:pt x="18" y="8"/>
                    </a:cubicBezTo>
                    <a:cubicBezTo>
                      <a:pt x="18" y="8"/>
                      <a:pt x="19" y="7"/>
                      <a:pt x="19" y="6"/>
                    </a:cubicBezTo>
                    <a:cubicBezTo>
                      <a:pt x="19" y="6"/>
                      <a:pt x="19" y="5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21" y="4"/>
                      <a:pt x="22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3" y="4"/>
                      <a:pt x="25" y="5"/>
                      <a:pt x="26" y="5"/>
                    </a:cubicBezTo>
                    <a:cubicBezTo>
                      <a:pt x="27" y="5"/>
                      <a:pt x="29" y="5"/>
                      <a:pt x="30" y="4"/>
                    </a:cubicBezTo>
                    <a:cubicBezTo>
                      <a:pt x="30" y="4"/>
                      <a:pt x="30" y="3"/>
                      <a:pt x="30" y="3"/>
                    </a:cubicBezTo>
                    <a:cubicBezTo>
                      <a:pt x="30" y="2"/>
                      <a:pt x="29" y="1"/>
                      <a:pt x="2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Freeform 2276"/>
              <p:cNvSpPr>
                <a:spLocks/>
              </p:cNvSpPr>
              <p:nvPr/>
            </p:nvSpPr>
            <p:spPr bwMode="auto">
              <a:xfrm>
                <a:off x="578598" y="1456270"/>
                <a:ext cx="40731" cy="43447"/>
              </a:xfrm>
              <a:custGeom>
                <a:avLst/>
                <a:gdLst>
                  <a:gd name="T0" fmla="*/ 2 w 15"/>
                  <a:gd name="T1" fmla="*/ 0 h 16"/>
                  <a:gd name="T2" fmla="*/ 1 w 15"/>
                  <a:gd name="T3" fmla="*/ 1 h 16"/>
                  <a:gd name="T4" fmla="*/ 0 w 15"/>
                  <a:gd name="T5" fmla="*/ 1 h 16"/>
                  <a:gd name="T6" fmla="*/ 12 w 15"/>
                  <a:gd name="T7" fmla="*/ 16 h 16"/>
                  <a:gd name="T8" fmla="*/ 15 w 15"/>
                  <a:gd name="T9" fmla="*/ 16 h 16"/>
                  <a:gd name="T10" fmla="*/ 2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2" y="0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3" y="7"/>
                      <a:pt x="7" y="12"/>
                      <a:pt x="12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0" y="11"/>
                      <a:pt x="5" y="7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Freeform 2277"/>
              <p:cNvSpPr>
                <a:spLocks/>
              </p:cNvSpPr>
              <p:nvPr/>
            </p:nvSpPr>
            <p:spPr bwMode="auto">
              <a:xfrm>
                <a:off x="2292043" y="222100"/>
                <a:ext cx="86894" cy="29870"/>
              </a:xfrm>
              <a:custGeom>
                <a:avLst/>
                <a:gdLst>
                  <a:gd name="T0" fmla="*/ 31 w 32"/>
                  <a:gd name="T1" fmla="*/ 0 h 11"/>
                  <a:gd name="T2" fmla="*/ 30 w 32"/>
                  <a:gd name="T3" fmla="*/ 1 h 11"/>
                  <a:gd name="T4" fmla="*/ 25 w 32"/>
                  <a:gd name="T5" fmla="*/ 2 h 11"/>
                  <a:gd name="T6" fmla="*/ 25 w 32"/>
                  <a:gd name="T7" fmla="*/ 2 h 11"/>
                  <a:gd name="T8" fmla="*/ 25 w 32"/>
                  <a:gd name="T9" fmla="*/ 2 h 11"/>
                  <a:gd name="T10" fmla="*/ 24 w 32"/>
                  <a:gd name="T11" fmla="*/ 2 h 11"/>
                  <a:gd name="T12" fmla="*/ 0 w 32"/>
                  <a:gd name="T13" fmla="*/ 9 h 11"/>
                  <a:gd name="T14" fmla="*/ 0 w 32"/>
                  <a:gd name="T15" fmla="*/ 11 h 11"/>
                  <a:gd name="T16" fmla="*/ 24 w 32"/>
                  <a:gd name="T17" fmla="*/ 4 h 11"/>
                  <a:gd name="T18" fmla="*/ 25 w 32"/>
                  <a:gd name="T19" fmla="*/ 5 h 11"/>
                  <a:gd name="T20" fmla="*/ 25 w 32"/>
                  <a:gd name="T21" fmla="*/ 5 h 11"/>
                  <a:gd name="T22" fmla="*/ 25 w 32"/>
                  <a:gd name="T23" fmla="*/ 5 h 11"/>
                  <a:gd name="T24" fmla="*/ 31 w 32"/>
                  <a:gd name="T25" fmla="*/ 3 h 11"/>
                  <a:gd name="T26" fmla="*/ 32 w 32"/>
                  <a:gd name="T27" fmla="*/ 2 h 11"/>
                  <a:gd name="T28" fmla="*/ 31 w 32"/>
                  <a:gd name="T2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2" h="11">
                    <a:moveTo>
                      <a:pt x="31" y="0"/>
                    </a:moveTo>
                    <a:cubicBezTo>
                      <a:pt x="31" y="0"/>
                      <a:pt x="30" y="1"/>
                      <a:pt x="30" y="1"/>
                    </a:cubicBezTo>
                    <a:cubicBezTo>
                      <a:pt x="29" y="2"/>
                      <a:pt x="28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16" y="4"/>
                      <a:pt x="7" y="5"/>
                      <a:pt x="0" y="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7" y="8"/>
                      <a:pt x="16" y="6"/>
                      <a:pt x="24" y="4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8" y="4"/>
                      <a:pt x="30" y="4"/>
                      <a:pt x="31" y="3"/>
                    </a:cubicBezTo>
                    <a:cubicBezTo>
                      <a:pt x="31" y="3"/>
                      <a:pt x="32" y="2"/>
                      <a:pt x="32" y="2"/>
                    </a:cubicBezTo>
                    <a:cubicBezTo>
                      <a:pt x="32" y="1"/>
                      <a:pt x="31" y="0"/>
                      <a:pt x="3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278"/>
              <p:cNvSpPr>
                <a:spLocks/>
              </p:cNvSpPr>
              <p:nvPr/>
            </p:nvSpPr>
            <p:spPr bwMode="auto">
              <a:xfrm>
                <a:off x="2376222" y="219385"/>
                <a:ext cx="5431" cy="8146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1 h 3"/>
                  <a:gd name="T4" fmla="*/ 1 w 2"/>
                  <a:gd name="T5" fmla="*/ 3 h 3"/>
                  <a:gd name="T6" fmla="*/ 2 w 2"/>
                  <a:gd name="T7" fmla="*/ 2 h 3"/>
                  <a:gd name="T8" fmla="*/ 1 w 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279"/>
              <p:cNvSpPr>
                <a:spLocks/>
              </p:cNvSpPr>
              <p:nvPr/>
            </p:nvSpPr>
            <p:spPr bwMode="auto">
              <a:xfrm>
                <a:off x="407525" y="1410107"/>
                <a:ext cx="571601" cy="138487"/>
              </a:xfrm>
              <a:custGeom>
                <a:avLst/>
                <a:gdLst>
                  <a:gd name="T0" fmla="*/ 152 w 210"/>
                  <a:gd name="T1" fmla="*/ 0 h 51"/>
                  <a:gd name="T2" fmla="*/ 152 w 210"/>
                  <a:gd name="T3" fmla="*/ 1 h 51"/>
                  <a:gd name="T4" fmla="*/ 143 w 210"/>
                  <a:gd name="T5" fmla="*/ 5 h 51"/>
                  <a:gd name="T6" fmla="*/ 143 w 210"/>
                  <a:gd name="T7" fmla="*/ 5 h 51"/>
                  <a:gd name="T8" fmla="*/ 131 w 210"/>
                  <a:gd name="T9" fmla="*/ 6 h 51"/>
                  <a:gd name="T10" fmla="*/ 126 w 210"/>
                  <a:gd name="T11" fmla="*/ 8 h 51"/>
                  <a:gd name="T12" fmla="*/ 125 w 210"/>
                  <a:gd name="T13" fmla="*/ 8 h 51"/>
                  <a:gd name="T14" fmla="*/ 92 w 210"/>
                  <a:gd name="T15" fmla="*/ 14 h 51"/>
                  <a:gd name="T16" fmla="*/ 89 w 210"/>
                  <a:gd name="T17" fmla="*/ 12 h 51"/>
                  <a:gd name="T18" fmla="*/ 86 w 210"/>
                  <a:gd name="T19" fmla="*/ 12 h 51"/>
                  <a:gd name="T20" fmla="*/ 74 w 210"/>
                  <a:gd name="T21" fmla="*/ 8 h 51"/>
                  <a:gd name="T22" fmla="*/ 73 w 210"/>
                  <a:gd name="T23" fmla="*/ 8 h 51"/>
                  <a:gd name="T24" fmla="*/ 62 w 210"/>
                  <a:gd name="T25" fmla="*/ 16 h 51"/>
                  <a:gd name="T26" fmla="*/ 50 w 210"/>
                  <a:gd name="T27" fmla="*/ 20 h 51"/>
                  <a:gd name="T28" fmla="*/ 49 w 210"/>
                  <a:gd name="T29" fmla="*/ 20 h 51"/>
                  <a:gd name="T30" fmla="*/ 49 w 210"/>
                  <a:gd name="T31" fmla="*/ 37 h 51"/>
                  <a:gd name="T32" fmla="*/ 51 w 210"/>
                  <a:gd name="T33" fmla="*/ 49 h 51"/>
                  <a:gd name="T34" fmla="*/ 41 w 210"/>
                  <a:gd name="T35" fmla="*/ 38 h 51"/>
                  <a:gd name="T36" fmla="*/ 33 w 210"/>
                  <a:gd name="T37" fmla="*/ 30 h 51"/>
                  <a:gd name="T38" fmla="*/ 31 w 210"/>
                  <a:gd name="T39" fmla="*/ 31 h 51"/>
                  <a:gd name="T40" fmla="*/ 22 w 210"/>
                  <a:gd name="T41" fmla="*/ 35 h 51"/>
                  <a:gd name="T42" fmla="*/ 11 w 210"/>
                  <a:gd name="T43" fmla="*/ 32 h 51"/>
                  <a:gd name="T44" fmla="*/ 9 w 210"/>
                  <a:gd name="T45" fmla="*/ 12 h 51"/>
                  <a:gd name="T46" fmla="*/ 9 w 210"/>
                  <a:gd name="T47" fmla="*/ 11 h 51"/>
                  <a:gd name="T48" fmla="*/ 4 w 210"/>
                  <a:gd name="T49" fmla="*/ 6 h 51"/>
                  <a:gd name="T50" fmla="*/ 3 w 210"/>
                  <a:gd name="T51" fmla="*/ 8 h 51"/>
                  <a:gd name="T52" fmla="*/ 1 w 210"/>
                  <a:gd name="T53" fmla="*/ 25 h 51"/>
                  <a:gd name="T54" fmla="*/ 2 w 210"/>
                  <a:gd name="T55" fmla="*/ 27 h 51"/>
                  <a:gd name="T56" fmla="*/ 15 w 210"/>
                  <a:gd name="T57" fmla="*/ 42 h 51"/>
                  <a:gd name="T58" fmla="*/ 17 w 210"/>
                  <a:gd name="T59" fmla="*/ 43 h 51"/>
                  <a:gd name="T60" fmla="*/ 31 w 210"/>
                  <a:gd name="T61" fmla="*/ 33 h 51"/>
                  <a:gd name="T62" fmla="*/ 32 w 210"/>
                  <a:gd name="T63" fmla="*/ 33 h 51"/>
                  <a:gd name="T64" fmla="*/ 37 w 210"/>
                  <a:gd name="T65" fmla="*/ 36 h 51"/>
                  <a:gd name="T66" fmla="*/ 39 w 210"/>
                  <a:gd name="T67" fmla="*/ 36 h 51"/>
                  <a:gd name="T68" fmla="*/ 40 w 210"/>
                  <a:gd name="T69" fmla="*/ 42 h 51"/>
                  <a:gd name="T70" fmla="*/ 51 w 210"/>
                  <a:gd name="T71" fmla="*/ 51 h 51"/>
                  <a:gd name="T72" fmla="*/ 52 w 210"/>
                  <a:gd name="T73" fmla="*/ 50 h 51"/>
                  <a:gd name="T74" fmla="*/ 51 w 210"/>
                  <a:gd name="T75" fmla="*/ 36 h 51"/>
                  <a:gd name="T76" fmla="*/ 50 w 210"/>
                  <a:gd name="T77" fmla="*/ 22 h 51"/>
                  <a:gd name="T78" fmla="*/ 53 w 210"/>
                  <a:gd name="T79" fmla="*/ 22 h 51"/>
                  <a:gd name="T80" fmla="*/ 63 w 210"/>
                  <a:gd name="T81" fmla="*/ 18 h 51"/>
                  <a:gd name="T82" fmla="*/ 65 w 210"/>
                  <a:gd name="T83" fmla="*/ 17 h 51"/>
                  <a:gd name="T84" fmla="*/ 73 w 210"/>
                  <a:gd name="T85" fmla="*/ 11 h 51"/>
                  <a:gd name="T86" fmla="*/ 74 w 210"/>
                  <a:gd name="T87" fmla="*/ 11 h 51"/>
                  <a:gd name="T88" fmla="*/ 86 w 210"/>
                  <a:gd name="T89" fmla="*/ 15 h 51"/>
                  <a:gd name="T90" fmla="*/ 89 w 210"/>
                  <a:gd name="T91" fmla="*/ 14 h 51"/>
                  <a:gd name="T92" fmla="*/ 93 w 210"/>
                  <a:gd name="T93" fmla="*/ 17 h 51"/>
                  <a:gd name="T94" fmla="*/ 125 w 210"/>
                  <a:gd name="T95" fmla="*/ 10 h 51"/>
                  <a:gd name="T96" fmla="*/ 127 w 210"/>
                  <a:gd name="T97" fmla="*/ 13 h 51"/>
                  <a:gd name="T98" fmla="*/ 128 w 210"/>
                  <a:gd name="T99" fmla="*/ 12 h 51"/>
                  <a:gd name="T100" fmla="*/ 137 w 210"/>
                  <a:gd name="T101" fmla="*/ 8 h 51"/>
                  <a:gd name="T102" fmla="*/ 137 w 210"/>
                  <a:gd name="T103" fmla="*/ 8 h 51"/>
                  <a:gd name="T104" fmla="*/ 149 w 210"/>
                  <a:gd name="T105" fmla="*/ 7 h 51"/>
                  <a:gd name="T106" fmla="*/ 157 w 210"/>
                  <a:gd name="T107" fmla="*/ 2 h 51"/>
                  <a:gd name="T108" fmla="*/ 174 w 210"/>
                  <a:gd name="T109" fmla="*/ 9 h 51"/>
                  <a:gd name="T110" fmla="*/ 181 w 210"/>
                  <a:gd name="T111" fmla="*/ 28 h 51"/>
                  <a:gd name="T112" fmla="*/ 192 w 210"/>
                  <a:gd name="T113" fmla="*/ 41 h 51"/>
                  <a:gd name="T114" fmla="*/ 201 w 210"/>
                  <a:gd name="T115" fmla="*/ 44 h 51"/>
                  <a:gd name="T116" fmla="*/ 210 w 210"/>
                  <a:gd name="T117" fmla="*/ 44 h 51"/>
                  <a:gd name="T118" fmla="*/ 194 w 210"/>
                  <a:gd name="T119" fmla="*/ 39 h 51"/>
                  <a:gd name="T120" fmla="*/ 176 w 210"/>
                  <a:gd name="T121" fmla="*/ 12 h 51"/>
                  <a:gd name="T122" fmla="*/ 177 w 210"/>
                  <a:gd name="T123" fmla="*/ 9 h 51"/>
                  <a:gd name="T124" fmla="*/ 157 w 210"/>
                  <a:gd name="T125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10" h="51">
                    <a:moveTo>
                      <a:pt x="157" y="0"/>
                    </a:moveTo>
                    <a:cubicBezTo>
                      <a:pt x="155" y="0"/>
                      <a:pt x="154" y="0"/>
                      <a:pt x="152" y="0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52" y="1"/>
                      <a:pt x="152" y="1"/>
                      <a:pt x="152" y="1"/>
                    </a:cubicBezTo>
                    <a:cubicBezTo>
                      <a:pt x="150" y="3"/>
                      <a:pt x="149" y="4"/>
                      <a:pt x="148" y="5"/>
                    </a:cubicBezTo>
                    <a:cubicBezTo>
                      <a:pt x="146" y="5"/>
                      <a:pt x="145" y="5"/>
                      <a:pt x="143" y="5"/>
                    </a:cubicBezTo>
                    <a:cubicBezTo>
                      <a:pt x="143" y="5"/>
                      <a:pt x="143" y="5"/>
                      <a:pt x="143" y="5"/>
                    </a:cubicBezTo>
                    <a:cubicBezTo>
                      <a:pt x="143" y="5"/>
                      <a:pt x="143" y="5"/>
                      <a:pt x="143" y="5"/>
                    </a:cubicBezTo>
                    <a:cubicBezTo>
                      <a:pt x="141" y="5"/>
                      <a:pt x="139" y="5"/>
                      <a:pt x="137" y="5"/>
                    </a:cubicBezTo>
                    <a:cubicBezTo>
                      <a:pt x="135" y="5"/>
                      <a:pt x="133" y="5"/>
                      <a:pt x="131" y="6"/>
                    </a:cubicBezTo>
                    <a:cubicBezTo>
                      <a:pt x="130" y="7"/>
                      <a:pt x="129" y="8"/>
                      <a:pt x="127" y="10"/>
                    </a:cubicBezTo>
                    <a:cubicBezTo>
                      <a:pt x="127" y="9"/>
                      <a:pt x="127" y="8"/>
                      <a:pt x="126" y="8"/>
                    </a:cubicBezTo>
                    <a:cubicBezTo>
                      <a:pt x="125" y="8"/>
                      <a:pt x="125" y="8"/>
                      <a:pt x="125" y="8"/>
                    </a:cubicBezTo>
                    <a:cubicBezTo>
                      <a:pt x="125" y="8"/>
                      <a:pt x="125" y="8"/>
                      <a:pt x="125" y="8"/>
                    </a:cubicBezTo>
                    <a:cubicBezTo>
                      <a:pt x="120" y="10"/>
                      <a:pt x="114" y="10"/>
                      <a:pt x="108" y="10"/>
                    </a:cubicBezTo>
                    <a:cubicBezTo>
                      <a:pt x="102" y="10"/>
                      <a:pt x="96" y="11"/>
                      <a:pt x="92" y="14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89" y="12"/>
                      <a:pt x="89" y="12"/>
                      <a:pt x="89" y="12"/>
                    </a:cubicBezTo>
                    <a:cubicBezTo>
                      <a:pt x="87" y="12"/>
                      <a:pt x="87" y="12"/>
                      <a:pt x="86" y="12"/>
                    </a:cubicBezTo>
                    <a:cubicBezTo>
                      <a:pt x="86" y="12"/>
                      <a:pt x="86" y="12"/>
                      <a:pt x="86" y="12"/>
                    </a:cubicBezTo>
                    <a:cubicBezTo>
                      <a:pt x="84" y="12"/>
                      <a:pt x="82" y="12"/>
                      <a:pt x="80" y="10"/>
                    </a:cubicBezTo>
                    <a:cubicBezTo>
                      <a:pt x="79" y="9"/>
                      <a:pt x="76" y="8"/>
                      <a:pt x="74" y="8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2" y="9"/>
                      <a:pt x="72" y="9"/>
                      <a:pt x="72" y="9"/>
                    </a:cubicBezTo>
                    <a:cubicBezTo>
                      <a:pt x="68" y="11"/>
                      <a:pt x="65" y="14"/>
                      <a:pt x="62" y="16"/>
                    </a:cubicBezTo>
                    <a:cubicBezTo>
                      <a:pt x="60" y="18"/>
                      <a:pt x="57" y="20"/>
                      <a:pt x="53" y="20"/>
                    </a:cubicBezTo>
                    <a:cubicBezTo>
                      <a:pt x="52" y="20"/>
                      <a:pt x="51" y="20"/>
                      <a:pt x="50" y="20"/>
                    </a:cubicBezTo>
                    <a:cubicBezTo>
                      <a:pt x="49" y="19"/>
                      <a:pt x="49" y="19"/>
                      <a:pt x="49" y="19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47" y="22"/>
                      <a:pt x="46" y="25"/>
                      <a:pt x="46" y="27"/>
                    </a:cubicBezTo>
                    <a:cubicBezTo>
                      <a:pt x="46" y="31"/>
                      <a:pt x="48" y="34"/>
                      <a:pt x="49" y="37"/>
                    </a:cubicBezTo>
                    <a:cubicBezTo>
                      <a:pt x="50" y="40"/>
                      <a:pt x="51" y="43"/>
                      <a:pt x="51" y="46"/>
                    </a:cubicBezTo>
                    <a:cubicBezTo>
                      <a:pt x="51" y="47"/>
                      <a:pt x="51" y="48"/>
                      <a:pt x="51" y="49"/>
                    </a:cubicBezTo>
                    <a:cubicBezTo>
                      <a:pt x="49" y="48"/>
                      <a:pt x="47" y="47"/>
                      <a:pt x="46" y="46"/>
                    </a:cubicBezTo>
                    <a:cubicBezTo>
                      <a:pt x="44" y="44"/>
                      <a:pt x="42" y="41"/>
                      <a:pt x="41" y="38"/>
                    </a:cubicBezTo>
                    <a:cubicBezTo>
                      <a:pt x="39" y="35"/>
                      <a:pt x="37" y="32"/>
                      <a:pt x="34" y="30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7" y="31"/>
                      <a:pt x="24" y="33"/>
                      <a:pt x="22" y="35"/>
                    </a:cubicBezTo>
                    <a:cubicBezTo>
                      <a:pt x="20" y="37"/>
                      <a:pt x="19" y="39"/>
                      <a:pt x="16" y="40"/>
                    </a:cubicBezTo>
                    <a:cubicBezTo>
                      <a:pt x="14" y="38"/>
                      <a:pt x="13" y="35"/>
                      <a:pt x="11" y="32"/>
                    </a:cubicBezTo>
                    <a:cubicBezTo>
                      <a:pt x="9" y="29"/>
                      <a:pt x="7" y="26"/>
                      <a:pt x="4" y="25"/>
                    </a:cubicBezTo>
                    <a:cubicBezTo>
                      <a:pt x="6" y="21"/>
                      <a:pt x="8" y="17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9"/>
                      <a:pt x="6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2" y="7"/>
                      <a:pt x="2" y="7"/>
                    </a:cubicBezTo>
                    <a:cubicBezTo>
                      <a:pt x="2" y="8"/>
                      <a:pt x="3" y="8"/>
                      <a:pt x="3" y="8"/>
                    </a:cubicBezTo>
                    <a:cubicBezTo>
                      <a:pt x="5" y="9"/>
                      <a:pt x="6" y="10"/>
                      <a:pt x="7" y="12"/>
                    </a:cubicBezTo>
                    <a:cubicBezTo>
                      <a:pt x="6" y="16"/>
                      <a:pt x="4" y="21"/>
                      <a:pt x="1" y="25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5" y="28"/>
                      <a:pt x="7" y="30"/>
                      <a:pt x="9" y="33"/>
                    </a:cubicBezTo>
                    <a:cubicBezTo>
                      <a:pt x="11" y="36"/>
                      <a:pt x="12" y="40"/>
                      <a:pt x="15" y="42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20" y="41"/>
                      <a:pt x="22" y="39"/>
                      <a:pt x="24" y="37"/>
                    </a:cubicBezTo>
                    <a:cubicBezTo>
                      <a:pt x="26" y="35"/>
                      <a:pt x="27" y="33"/>
                      <a:pt x="31" y="33"/>
                    </a:cubicBezTo>
                    <a:cubicBezTo>
                      <a:pt x="31" y="33"/>
                      <a:pt x="31" y="33"/>
                      <a:pt x="32" y="33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35" y="33"/>
                      <a:pt x="36" y="35"/>
                      <a:pt x="37" y="36"/>
                    </a:cubicBezTo>
                    <a:cubicBezTo>
                      <a:pt x="39" y="36"/>
                      <a:pt x="39" y="36"/>
                      <a:pt x="39" y="36"/>
                    </a:cubicBezTo>
                    <a:cubicBezTo>
                      <a:pt x="39" y="36"/>
                      <a:pt x="39" y="36"/>
                      <a:pt x="39" y="36"/>
                    </a:cubicBezTo>
                    <a:cubicBezTo>
                      <a:pt x="39" y="37"/>
                      <a:pt x="39" y="38"/>
                      <a:pt x="38" y="39"/>
                    </a:cubicBezTo>
                    <a:cubicBezTo>
                      <a:pt x="39" y="40"/>
                      <a:pt x="40" y="41"/>
                      <a:pt x="40" y="42"/>
                    </a:cubicBezTo>
                    <a:cubicBezTo>
                      <a:pt x="41" y="44"/>
                      <a:pt x="43" y="46"/>
                      <a:pt x="44" y="48"/>
                    </a:cubicBezTo>
                    <a:cubicBezTo>
                      <a:pt x="46" y="50"/>
                      <a:pt x="48" y="51"/>
                      <a:pt x="51" y="51"/>
                    </a:cubicBezTo>
                    <a:cubicBezTo>
                      <a:pt x="52" y="51"/>
                      <a:pt x="52" y="51"/>
                      <a:pt x="52" y="51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53" y="49"/>
                      <a:pt x="54" y="47"/>
                      <a:pt x="54" y="46"/>
                    </a:cubicBezTo>
                    <a:cubicBezTo>
                      <a:pt x="54" y="42"/>
                      <a:pt x="52" y="39"/>
                      <a:pt x="51" y="36"/>
                    </a:cubicBezTo>
                    <a:cubicBezTo>
                      <a:pt x="50" y="33"/>
                      <a:pt x="48" y="30"/>
                      <a:pt x="48" y="27"/>
                    </a:cubicBezTo>
                    <a:cubicBezTo>
                      <a:pt x="48" y="25"/>
                      <a:pt x="49" y="24"/>
                      <a:pt x="50" y="22"/>
                    </a:cubicBezTo>
                    <a:cubicBezTo>
                      <a:pt x="51" y="22"/>
                      <a:pt x="52" y="22"/>
                      <a:pt x="53" y="22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7" y="22"/>
                      <a:pt x="60" y="21"/>
                      <a:pt x="63" y="18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65" y="17"/>
                      <a:pt x="65" y="17"/>
                      <a:pt x="65" y="17"/>
                    </a:cubicBezTo>
                    <a:cubicBezTo>
                      <a:pt x="65" y="17"/>
                      <a:pt x="65" y="17"/>
                      <a:pt x="65" y="17"/>
                    </a:cubicBezTo>
                    <a:cubicBezTo>
                      <a:pt x="68" y="15"/>
                      <a:pt x="70" y="12"/>
                      <a:pt x="73" y="11"/>
                    </a:cubicBezTo>
                    <a:cubicBezTo>
                      <a:pt x="74" y="11"/>
                      <a:pt x="74" y="11"/>
                      <a:pt x="74" y="11"/>
                    </a:cubicBezTo>
                    <a:cubicBezTo>
                      <a:pt x="74" y="11"/>
                      <a:pt x="74" y="11"/>
                      <a:pt x="74" y="11"/>
                    </a:cubicBezTo>
                    <a:cubicBezTo>
                      <a:pt x="76" y="11"/>
                      <a:pt x="78" y="11"/>
                      <a:pt x="79" y="13"/>
                    </a:cubicBezTo>
                    <a:cubicBezTo>
                      <a:pt x="81" y="13"/>
                      <a:pt x="83" y="15"/>
                      <a:pt x="86" y="15"/>
                    </a:cubicBezTo>
                    <a:cubicBezTo>
                      <a:pt x="86" y="15"/>
                      <a:pt x="86" y="15"/>
                      <a:pt x="86" y="15"/>
                    </a:cubicBezTo>
                    <a:cubicBezTo>
                      <a:pt x="87" y="15"/>
                      <a:pt x="88" y="14"/>
                      <a:pt x="89" y="14"/>
                    </a:cubicBezTo>
                    <a:cubicBezTo>
                      <a:pt x="92" y="18"/>
                      <a:pt x="92" y="18"/>
                      <a:pt x="92" y="18"/>
                    </a:cubicBezTo>
                    <a:cubicBezTo>
                      <a:pt x="93" y="17"/>
                      <a:pt x="93" y="17"/>
                      <a:pt x="93" y="17"/>
                    </a:cubicBezTo>
                    <a:cubicBezTo>
                      <a:pt x="97" y="13"/>
                      <a:pt x="102" y="12"/>
                      <a:pt x="108" y="12"/>
                    </a:cubicBezTo>
                    <a:cubicBezTo>
                      <a:pt x="114" y="12"/>
                      <a:pt x="120" y="12"/>
                      <a:pt x="125" y="10"/>
                    </a:cubicBezTo>
                    <a:cubicBezTo>
                      <a:pt x="125" y="10"/>
                      <a:pt x="125" y="11"/>
                      <a:pt x="125" y="11"/>
                    </a:cubicBezTo>
                    <a:cubicBezTo>
                      <a:pt x="126" y="11"/>
                      <a:pt x="126" y="12"/>
                      <a:pt x="127" y="13"/>
                    </a:cubicBezTo>
                    <a:cubicBezTo>
                      <a:pt x="128" y="13"/>
                      <a:pt x="128" y="13"/>
                      <a:pt x="128" y="13"/>
                    </a:cubicBezTo>
                    <a:cubicBezTo>
                      <a:pt x="128" y="12"/>
                      <a:pt x="128" y="12"/>
                      <a:pt x="128" y="12"/>
                    </a:cubicBezTo>
                    <a:cubicBezTo>
                      <a:pt x="130" y="10"/>
                      <a:pt x="131" y="9"/>
                      <a:pt x="132" y="8"/>
                    </a:cubicBezTo>
                    <a:cubicBezTo>
                      <a:pt x="134" y="8"/>
                      <a:pt x="135" y="8"/>
                      <a:pt x="137" y="8"/>
                    </a:cubicBezTo>
                    <a:cubicBezTo>
                      <a:pt x="137" y="8"/>
                      <a:pt x="137" y="8"/>
                      <a:pt x="137" y="8"/>
                    </a:cubicBezTo>
                    <a:cubicBezTo>
                      <a:pt x="137" y="8"/>
                      <a:pt x="137" y="8"/>
                      <a:pt x="137" y="8"/>
                    </a:cubicBezTo>
                    <a:cubicBezTo>
                      <a:pt x="139" y="8"/>
                      <a:pt x="141" y="8"/>
                      <a:pt x="143" y="8"/>
                    </a:cubicBezTo>
                    <a:cubicBezTo>
                      <a:pt x="145" y="8"/>
                      <a:pt x="147" y="8"/>
                      <a:pt x="149" y="7"/>
                    </a:cubicBezTo>
                    <a:cubicBezTo>
                      <a:pt x="151" y="6"/>
                      <a:pt x="152" y="4"/>
                      <a:pt x="153" y="2"/>
                    </a:cubicBezTo>
                    <a:cubicBezTo>
                      <a:pt x="154" y="2"/>
                      <a:pt x="156" y="2"/>
                      <a:pt x="157" y="2"/>
                    </a:cubicBezTo>
                    <a:cubicBezTo>
                      <a:pt x="157" y="2"/>
                      <a:pt x="157" y="2"/>
                      <a:pt x="157" y="2"/>
                    </a:cubicBezTo>
                    <a:cubicBezTo>
                      <a:pt x="164" y="2"/>
                      <a:pt x="171" y="4"/>
                      <a:pt x="174" y="9"/>
                    </a:cubicBezTo>
                    <a:cubicBezTo>
                      <a:pt x="174" y="10"/>
                      <a:pt x="174" y="11"/>
                      <a:pt x="174" y="12"/>
                    </a:cubicBezTo>
                    <a:cubicBezTo>
                      <a:pt x="174" y="19"/>
                      <a:pt x="177" y="24"/>
                      <a:pt x="181" y="28"/>
                    </a:cubicBezTo>
                    <a:cubicBezTo>
                      <a:pt x="184" y="33"/>
                      <a:pt x="189" y="37"/>
                      <a:pt x="192" y="41"/>
                    </a:cubicBezTo>
                    <a:cubicBezTo>
                      <a:pt x="192" y="41"/>
                      <a:pt x="192" y="41"/>
                      <a:pt x="192" y="41"/>
                    </a:cubicBezTo>
                    <a:cubicBezTo>
                      <a:pt x="192" y="41"/>
                      <a:pt x="192" y="41"/>
                      <a:pt x="192" y="41"/>
                    </a:cubicBezTo>
                    <a:cubicBezTo>
                      <a:pt x="195" y="43"/>
                      <a:pt x="198" y="43"/>
                      <a:pt x="201" y="44"/>
                    </a:cubicBezTo>
                    <a:cubicBezTo>
                      <a:pt x="203" y="44"/>
                      <a:pt x="206" y="44"/>
                      <a:pt x="207" y="45"/>
                    </a:cubicBezTo>
                    <a:cubicBezTo>
                      <a:pt x="208" y="45"/>
                      <a:pt x="209" y="44"/>
                      <a:pt x="210" y="44"/>
                    </a:cubicBezTo>
                    <a:cubicBezTo>
                      <a:pt x="207" y="42"/>
                      <a:pt x="204" y="42"/>
                      <a:pt x="201" y="42"/>
                    </a:cubicBezTo>
                    <a:cubicBezTo>
                      <a:pt x="198" y="41"/>
                      <a:pt x="195" y="41"/>
                      <a:pt x="194" y="39"/>
                    </a:cubicBezTo>
                    <a:cubicBezTo>
                      <a:pt x="190" y="35"/>
                      <a:pt x="186" y="31"/>
                      <a:pt x="182" y="27"/>
                    </a:cubicBezTo>
                    <a:cubicBezTo>
                      <a:pt x="179" y="23"/>
                      <a:pt x="176" y="18"/>
                      <a:pt x="176" y="12"/>
                    </a:cubicBezTo>
                    <a:cubicBezTo>
                      <a:pt x="176" y="11"/>
                      <a:pt x="176" y="10"/>
                      <a:pt x="177" y="9"/>
                    </a:cubicBezTo>
                    <a:cubicBezTo>
                      <a:pt x="177" y="9"/>
                      <a:pt x="177" y="9"/>
                      <a:pt x="177" y="9"/>
                    </a:cubicBezTo>
                    <a:cubicBezTo>
                      <a:pt x="176" y="8"/>
                      <a:pt x="176" y="8"/>
                      <a:pt x="176" y="8"/>
                    </a:cubicBezTo>
                    <a:cubicBezTo>
                      <a:pt x="172" y="2"/>
                      <a:pt x="164" y="0"/>
                      <a:pt x="15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280"/>
              <p:cNvSpPr>
                <a:spLocks/>
              </p:cNvSpPr>
              <p:nvPr/>
            </p:nvSpPr>
            <p:spPr bwMode="auto">
              <a:xfrm>
                <a:off x="970979" y="1529587"/>
                <a:ext cx="8146" cy="5431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  <a:gd name="T8" fmla="*/ 3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2" y="0"/>
                      <a:pt x="1" y="1"/>
                      <a:pt x="0" y="1"/>
                    </a:cubicBezTo>
                    <a:cubicBezTo>
                      <a:pt x="1" y="1"/>
                      <a:pt x="1" y="2"/>
                      <a:pt x="2" y="2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281"/>
              <p:cNvSpPr>
                <a:spLocks/>
              </p:cNvSpPr>
              <p:nvPr/>
            </p:nvSpPr>
            <p:spPr bwMode="auto">
              <a:xfrm>
                <a:off x="-150499" y="924043"/>
                <a:ext cx="560739" cy="505073"/>
              </a:xfrm>
              <a:custGeom>
                <a:avLst/>
                <a:gdLst>
                  <a:gd name="T0" fmla="*/ 6 w 206"/>
                  <a:gd name="T1" fmla="*/ 3 h 186"/>
                  <a:gd name="T2" fmla="*/ 46 w 206"/>
                  <a:gd name="T3" fmla="*/ 15 h 186"/>
                  <a:gd name="T4" fmla="*/ 60 w 206"/>
                  <a:gd name="T5" fmla="*/ 19 h 186"/>
                  <a:gd name="T6" fmla="*/ 81 w 206"/>
                  <a:gd name="T7" fmla="*/ 10 h 186"/>
                  <a:gd name="T8" fmla="*/ 91 w 206"/>
                  <a:gd name="T9" fmla="*/ 11 h 186"/>
                  <a:gd name="T10" fmla="*/ 102 w 206"/>
                  <a:gd name="T11" fmla="*/ 15 h 186"/>
                  <a:gd name="T12" fmla="*/ 113 w 206"/>
                  <a:gd name="T13" fmla="*/ 12 h 186"/>
                  <a:gd name="T14" fmla="*/ 126 w 206"/>
                  <a:gd name="T15" fmla="*/ 10 h 186"/>
                  <a:gd name="T16" fmla="*/ 129 w 206"/>
                  <a:gd name="T17" fmla="*/ 21 h 186"/>
                  <a:gd name="T18" fmla="*/ 134 w 206"/>
                  <a:gd name="T19" fmla="*/ 24 h 186"/>
                  <a:gd name="T20" fmla="*/ 136 w 206"/>
                  <a:gd name="T21" fmla="*/ 26 h 186"/>
                  <a:gd name="T22" fmla="*/ 134 w 206"/>
                  <a:gd name="T23" fmla="*/ 35 h 186"/>
                  <a:gd name="T24" fmla="*/ 138 w 206"/>
                  <a:gd name="T25" fmla="*/ 39 h 186"/>
                  <a:gd name="T26" fmla="*/ 142 w 206"/>
                  <a:gd name="T27" fmla="*/ 39 h 186"/>
                  <a:gd name="T28" fmla="*/ 153 w 206"/>
                  <a:gd name="T29" fmla="*/ 41 h 186"/>
                  <a:gd name="T30" fmla="*/ 165 w 206"/>
                  <a:gd name="T31" fmla="*/ 41 h 186"/>
                  <a:gd name="T32" fmla="*/ 179 w 206"/>
                  <a:gd name="T33" fmla="*/ 75 h 186"/>
                  <a:gd name="T34" fmla="*/ 177 w 206"/>
                  <a:gd name="T35" fmla="*/ 81 h 186"/>
                  <a:gd name="T36" fmla="*/ 170 w 206"/>
                  <a:gd name="T37" fmla="*/ 125 h 186"/>
                  <a:gd name="T38" fmla="*/ 165 w 206"/>
                  <a:gd name="T39" fmla="*/ 128 h 186"/>
                  <a:gd name="T40" fmla="*/ 160 w 206"/>
                  <a:gd name="T41" fmla="*/ 131 h 186"/>
                  <a:gd name="T42" fmla="*/ 161 w 206"/>
                  <a:gd name="T43" fmla="*/ 138 h 186"/>
                  <a:gd name="T44" fmla="*/ 159 w 206"/>
                  <a:gd name="T45" fmla="*/ 151 h 186"/>
                  <a:gd name="T46" fmla="*/ 162 w 206"/>
                  <a:gd name="T47" fmla="*/ 155 h 186"/>
                  <a:gd name="T48" fmla="*/ 186 w 206"/>
                  <a:gd name="T49" fmla="*/ 153 h 186"/>
                  <a:gd name="T50" fmla="*/ 186 w 206"/>
                  <a:gd name="T51" fmla="*/ 176 h 186"/>
                  <a:gd name="T52" fmla="*/ 196 w 206"/>
                  <a:gd name="T53" fmla="*/ 180 h 186"/>
                  <a:gd name="T54" fmla="*/ 202 w 206"/>
                  <a:gd name="T55" fmla="*/ 186 h 186"/>
                  <a:gd name="T56" fmla="*/ 206 w 206"/>
                  <a:gd name="T57" fmla="*/ 184 h 186"/>
                  <a:gd name="T58" fmla="*/ 194 w 206"/>
                  <a:gd name="T59" fmla="*/ 178 h 186"/>
                  <a:gd name="T60" fmla="*/ 188 w 206"/>
                  <a:gd name="T61" fmla="*/ 156 h 186"/>
                  <a:gd name="T62" fmla="*/ 188 w 206"/>
                  <a:gd name="T63" fmla="*/ 151 h 186"/>
                  <a:gd name="T64" fmla="*/ 161 w 206"/>
                  <a:gd name="T65" fmla="*/ 150 h 186"/>
                  <a:gd name="T66" fmla="*/ 160 w 206"/>
                  <a:gd name="T67" fmla="*/ 147 h 186"/>
                  <a:gd name="T68" fmla="*/ 163 w 206"/>
                  <a:gd name="T69" fmla="*/ 140 h 186"/>
                  <a:gd name="T70" fmla="*/ 162 w 206"/>
                  <a:gd name="T71" fmla="*/ 132 h 186"/>
                  <a:gd name="T72" fmla="*/ 170 w 206"/>
                  <a:gd name="T73" fmla="*/ 129 h 186"/>
                  <a:gd name="T74" fmla="*/ 179 w 206"/>
                  <a:gd name="T75" fmla="*/ 80 h 186"/>
                  <a:gd name="T76" fmla="*/ 183 w 206"/>
                  <a:gd name="T77" fmla="*/ 70 h 186"/>
                  <a:gd name="T78" fmla="*/ 166 w 206"/>
                  <a:gd name="T79" fmla="*/ 39 h 186"/>
                  <a:gd name="T80" fmla="*/ 159 w 206"/>
                  <a:gd name="T81" fmla="*/ 38 h 186"/>
                  <a:gd name="T82" fmla="*/ 138 w 206"/>
                  <a:gd name="T83" fmla="*/ 37 h 186"/>
                  <a:gd name="T84" fmla="*/ 137 w 206"/>
                  <a:gd name="T85" fmla="*/ 32 h 186"/>
                  <a:gd name="T86" fmla="*/ 135 w 206"/>
                  <a:gd name="T87" fmla="*/ 22 h 186"/>
                  <a:gd name="T88" fmla="*/ 131 w 206"/>
                  <a:gd name="T89" fmla="*/ 13 h 186"/>
                  <a:gd name="T90" fmla="*/ 128 w 206"/>
                  <a:gd name="T91" fmla="*/ 8 h 186"/>
                  <a:gd name="T92" fmla="*/ 112 w 206"/>
                  <a:gd name="T93" fmla="*/ 10 h 186"/>
                  <a:gd name="T94" fmla="*/ 91 w 206"/>
                  <a:gd name="T95" fmla="*/ 8 h 186"/>
                  <a:gd name="T96" fmla="*/ 85 w 206"/>
                  <a:gd name="T97" fmla="*/ 8 h 186"/>
                  <a:gd name="T98" fmla="*/ 81 w 206"/>
                  <a:gd name="T99" fmla="*/ 8 h 186"/>
                  <a:gd name="T100" fmla="*/ 63 w 206"/>
                  <a:gd name="T101" fmla="*/ 17 h 186"/>
                  <a:gd name="T102" fmla="*/ 60 w 206"/>
                  <a:gd name="T103" fmla="*/ 17 h 186"/>
                  <a:gd name="T104" fmla="*/ 21 w 206"/>
                  <a:gd name="T105" fmla="*/ 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06" h="186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2" y="3"/>
                      <a:pt x="6" y="3"/>
                    </a:cubicBezTo>
                    <a:cubicBezTo>
                      <a:pt x="10" y="3"/>
                      <a:pt x="15" y="3"/>
                      <a:pt x="21" y="3"/>
                    </a:cubicBezTo>
                    <a:cubicBezTo>
                      <a:pt x="27" y="4"/>
                      <a:pt x="31" y="5"/>
                      <a:pt x="35" y="7"/>
                    </a:cubicBezTo>
                    <a:cubicBezTo>
                      <a:pt x="38" y="9"/>
                      <a:pt x="42" y="12"/>
                      <a:pt x="46" y="15"/>
                    </a:cubicBezTo>
                    <a:cubicBezTo>
                      <a:pt x="46" y="15"/>
                      <a:pt x="46" y="15"/>
                      <a:pt x="46" y="15"/>
                    </a:cubicBezTo>
                    <a:cubicBezTo>
                      <a:pt x="51" y="18"/>
                      <a:pt x="57" y="19"/>
                      <a:pt x="60" y="19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62" y="19"/>
                      <a:pt x="63" y="19"/>
                      <a:pt x="63" y="19"/>
                    </a:cubicBezTo>
                    <a:cubicBezTo>
                      <a:pt x="67" y="19"/>
                      <a:pt x="70" y="17"/>
                      <a:pt x="73" y="15"/>
                    </a:cubicBezTo>
                    <a:cubicBezTo>
                      <a:pt x="76" y="14"/>
                      <a:pt x="78" y="12"/>
                      <a:pt x="81" y="10"/>
                    </a:cubicBezTo>
                    <a:cubicBezTo>
                      <a:pt x="82" y="11"/>
                      <a:pt x="84" y="11"/>
                      <a:pt x="85" y="11"/>
                    </a:cubicBezTo>
                    <a:cubicBezTo>
                      <a:pt x="87" y="11"/>
                      <a:pt x="89" y="11"/>
                      <a:pt x="91" y="11"/>
                    </a:cubicBezTo>
                    <a:cubicBezTo>
                      <a:pt x="91" y="11"/>
                      <a:pt x="91" y="11"/>
                      <a:pt x="91" y="11"/>
                    </a:cubicBezTo>
                    <a:cubicBezTo>
                      <a:pt x="91" y="11"/>
                      <a:pt x="91" y="11"/>
                      <a:pt x="91" y="11"/>
                    </a:cubicBezTo>
                    <a:cubicBezTo>
                      <a:pt x="93" y="11"/>
                      <a:pt x="95" y="11"/>
                      <a:pt x="97" y="11"/>
                    </a:cubicBezTo>
                    <a:cubicBezTo>
                      <a:pt x="99" y="12"/>
                      <a:pt x="100" y="13"/>
                      <a:pt x="102" y="15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3" y="16"/>
                      <a:pt x="103" y="16"/>
                      <a:pt x="103" y="16"/>
                    </a:cubicBezTo>
                    <a:cubicBezTo>
                      <a:pt x="107" y="16"/>
                      <a:pt x="110" y="14"/>
                      <a:pt x="113" y="12"/>
                    </a:cubicBezTo>
                    <a:cubicBezTo>
                      <a:pt x="116" y="10"/>
                      <a:pt x="119" y="9"/>
                      <a:pt x="122" y="9"/>
                    </a:cubicBezTo>
                    <a:cubicBezTo>
                      <a:pt x="122" y="9"/>
                      <a:pt x="122" y="9"/>
                      <a:pt x="122" y="9"/>
                    </a:cubicBezTo>
                    <a:cubicBezTo>
                      <a:pt x="123" y="9"/>
                      <a:pt x="125" y="9"/>
                      <a:pt x="126" y="10"/>
                    </a:cubicBezTo>
                    <a:cubicBezTo>
                      <a:pt x="127" y="12"/>
                      <a:pt x="128" y="13"/>
                      <a:pt x="129" y="14"/>
                    </a:cubicBezTo>
                    <a:cubicBezTo>
                      <a:pt x="130" y="16"/>
                      <a:pt x="131" y="17"/>
                      <a:pt x="131" y="18"/>
                    </a:cubicBezTo>
                    <a:cubicBezTo>
                      <a:pt x="131" y="19"/>
                      <a:pt x="130" y="20"/>
                      <a:pt x="129" y="21"/>
                    </a:cubicBezTo>
                    <a:cubicBezTo>
                      <a:pt x="128" y="22"/>
                      <a:pt x="128" y="22"/>
                      <a:pt x="128" y="22"/>
                    </a:cubicBezTo>
                    <a:cubicBezTo>
                      <a:pt x="130" y="23"/>
                      <a:pt x="130" y="23"/>
                      <a:pt x="130" y="23"/>
                    </a:cubicBezTo>
                    <a:cubicBezTo>
                      <a:pt x="131" y="23"/>
                      <a:pt x="133" y="23"/>
                      <a:pt x="134" y="24"/>
                    </a:cubicBezTo>
                    <a:cubicBezTo>
                      <a:pt x="135" y="24"/>
                      <a:pt x="135" y="25"/>
                      <a:pt x="136" y="26"/>
                    </a:cubicBezTo>
                    <a:cubicBezTo>
                      <a:pt x="136" y="26"/>
                      <a:pt x="136" y="26"/>
                      <a:pt x="136" y="26"/>
                    </a:cubicBezTo>
                    <a:cubicBezTo>
                      <a:pt x="136" y="26"/>
                      <a:pt x="136" y="26"/>
                      <a:pt x="136" y="26"/>
                    </a:cubicBezTo>
                    <a:cubicBezTo>
                      <a:pt x="136" y="27"/>
                      <a:pt x="136" y="27"/>
                      <a:pt x="136" y="28"/>
                    </a:cubicBezTo>
                    <a:cubicBezTo>
                      <a:pt x="136" y="29"/>
                      <a:pt x="136" y="30"/>
                      <a:pt x="135" y="31"/>
                    </a:cubicBezTo>
                    <a:cubicBezTo>
                      <a:pt x="135" y="32"/>
                      <a:pt x="134" y="33"/>
                      <a:pt x="134" y="35"/>
                    </a:cubicBezTo>
                    <a:cubicBezTo>
                      <a:pt x="134" y="36"/>
                      <a:pt x="135" y="36"/>
                      <a:pt x="135" y="37"/>
                    </a:cubicBezTo>
                    <a:cubicBezTo>
                      <a:pt x="136" y="38"/>
                      <a:pt x="137" y="39"/>
                      <a:pt x="138" y="39"/>
                    </a:cubicBezTo>
                    <a:cubicBezTo>
                      <a:pt x="138" y="39"/>
                      <a:pt x="138" y="39"/>
                      <a:pt x="138" y="39"/>
                    </a:cubicBezTo>
                    <a:cubicBezTo>
                      <a:pt x="138" y="39"/>
                      <a:pt x="138" y="39"/>
                      <a:pt x="138" y="39"/>
                    </a:cubicBezTo>
                    <a:cubicBezTo>
                      <a:pt x="140" y="39"/>
                      <a:pt x="141" y="39"/>
                      <a:pt x="142" y="39"/>
                    </a:cubicBezTo>
                    <a:cubicBezTo>
                      <a:pt x="142" y="39"/>
                      <a:pt x="142" y="39"/>
                      <a:pt x="142" y="39"/>
                    </a:cubicBezTo>
                    <a:cubicBezTo>
                      <a:pt x="145" y="39"/>
                      <a:pt x="148" y="39"/>
                      <a:pt x="151" y="41"/>
                    </a:cubicBezTo>
                    <a:cubicBezTo>
                      <a:pt x="151" y="40"/>
                      <a:pt x="151" y="40"/>
                      <a:pt x="152" y="40"/>
                    </a:cubicBezTo>
                    <a:cubicBezTo>
                      <a:pt x="153" y="41"/>
                      <a:pt x="153" y="41"/>
                      <a:pt x="153" y="41"/>
                    </a:cubicBezTo>
                    <a:cubicBezTo>
                      <a:pt x="155" y="40"/>
                      <a:pt x="157" y="40"/>
                      <a:pt x="159" y="40"/>
                    </a:cubicBezTo>
                    <a:cubicBezTo>
                      <a:pt x="159" y="40"/>
                      <a:pt x="159" y="40"/>
                      <a:pt x="159" y="40"/>
                    </a:cubicBezTo>
                    <a:cubicBezTo>
                      <a:pt x="161" y="40"/>
                      <a:pt x="163" y="40"/>
                      <a:pt x="165" y="41"/>
                    </a:cubicBezTo>
                    <a:cubicBezTo>
                      <a:pt x="170" y="44"/>
                      <a:pt x="173" y="49"/>
                      <a:pt x="175" y="54"/>
                    </a:cubicBezTo>
                    <a:cubicBezTo>
                      <a:pt x="177" y="59"/>
                      <a:pt x="178" y="65"/>
                      <a:pt x="180" y="71"/>
                    </a:cubicBezTo>
                    <a:cubicBezTo>
                      <a:pt x="180" y="72"/>
                      <a:pt x="180" y="74"/>
                      <a:pt x="179" y="75"/>
                    </a:cubicBezTo>
                    <a:cubicBezTo>
                      <a:pt x="179" y="77"/>
                      <a:pt x="178" y="78"/>
                      <a:pt x="177" y="79"/>
                    </a:cubicBezTo>
                    <a:cubicBezTo>
                      <a:pt x="176" y="80"/>
                      <a:pt x="176" y="80"/>
                      <a:pt x="176" y="80"/>
                    </a:cubicBezTo>
                    <a:cubicBezTo>
                      <a:pt x="177" y="81"/>
                      <a:pt x="177" y="81"/>
                      <a:pt x="177" y="81"/>
                    </a:cubicBezTo>
                    <a:cubicBezTo>
                      <a:pt x="179" y="86"/>
                      <a:pt x="180" y="92"/>
                      <a:pt x="180" y="98"/>
                    </a:cubicBezTo>
                    <a:cubicBezTo>
                      <a:pt x="180" y="108"/>
                      <a:pt x="177" y="118"/>
                      <a:pt x="170" y="125"/>
                    </a:cubicBezTo>
                    <a:cubicBezTo>
                      <a:pt x="170" y="125"/>
                      <a:pt x="170" y="125"/>
                      <a:pt x="170" y="125"/>
                    </a:cubicBezTo>
                    <a:cubicBezTo>
                      <a:pt x="170" y="125"/>
                      <a:pt x="170" y="125"/>
                      <a:pt x="170" y="125"/>
                    </a:cubicBezTo>
                    <a:cubicBezTo>
                      <a:pt x="170" y="126"/>
                      <a:pt x="169" y="126"/>
                      <a:pt x="169" y="127"/>
                    </a:cubicBezTo>
                    <a:cubicBezTo>
                      <a:pt x="168" y="127"/>
                      <a:pt x="166" y="127"/>
                      <a:pt x="165" y="128"/>
                    </a:cubicBezTo>
                    <a:cubicBezTo>
                      <a:pt x="163" y="128"/>
                      <a:pt x="162" y="129"/>
                      <a:pt x="160" y="130"/>
                    </a:cubicBezTo>
                    <a:cubicBezTo>
                      <a:pt x="160" y="130"/>
                      <a:pt x="160" y="130"/>
                      <a:pt x="160" y="130"/>
                    </a:cubicBezTo>
                    <a:cubicBezTo>
                      <a:pt x="160" y="131"/>
                      <a:pt x="160" y="131"/>
                      <a:pt x="160" y="131"/>
                    </a:cubicBezTo>
                    <a:cubicBezTo>
                      <a:pt x="160" y="132"/>
                      <a:pt x="160" y="132"/>
                      <a:pt x="160" y="132"/>
                    </a:cubicBezTo>
                    <a:cubicBezTo>
                      <a:pt x="160" y="134"/>
                      <a:pt x="161" y="136"/>
                      <a:pt x="161" y="138"/>
                    </a:cubicBezTo>
                    <a:cubicBezTo>
                      <a:pt x="161" y="138"/>
                      <a:pt x="161" y="138"/>
                      <a:pt x="161" y="138"/>
                    </a:cubicBezTo>
                    <a:cubicBezTo>
                      <a:pt x="159" y="140"/>
                      <a:pt x="157" y="142"/>
                      <a:pt x="157" y="145"/>
                    </a:cubicBezTo>
                    <a:cubicBezTo>
                      <a:pt x="157" y="146"/>
                      <a:pt x="157" y="147"/>
                      <a:pt x="158" y="148"/>
                    </a:cubicBezTo>
                    <a:cubicBezTo>
                      <a:pt x="158" y="149"/>
                      <a:pt x="159" y="150"/>
                      <a:pt x="159" y="151"/>
                    </a:cubicBezTo>
                    <a:cubicBezTo>
                      <a:pt x="160" y="152"/>
                      <a:pt x="160" y="153"/>
                      <a:pt x="160" y="154"/>
                    </a:cubicBezTo>
                    <a:cubicBezTo>
                      <a:pt x="160" y="156"/>
                      <a:pt x="160" y="156"/>
                      <a:pt x="160" y="156"/>
                    </a:cubicBezTo>
                    <a:cubicBezTo>
                      <a:pt x="162" y="155"/>
                      <a:pt x="162" y="155"/>
                      <a:pt x="162" y="155"/>
                    </a:cubicBezTo>
                    <a:cubicBezTo>
                      <a:pt x="167" y="154"/>
                      <a:pt x="173" y="152"/>
                      <a:pt x="179" y="152"/>
                    </a:cubicBezTo>
                    <a:cubicBezTo>
                      <a:pt x="179" y="152"/>
                      <a:pt x="179" y="152"/>
                      <a:pt x="179" y="152"/>
                    </a:cubicBezTo>
                    <a:cubicBezTo>
                      <a:pt x="181" y="152"/>
                      <a:pt x="184" y="152"/>
                      <a:pt x="186" y="153"/>
                    </a:cubicBezTo>
                    <a:cubicBezTo>
                      <a:pt x="186" y="154"/>
                      <a:pt x="186" y="155"/>
                      <a:pt x="186" y="156"/>
                    </a:cubicBezTo>
                    <a:cubicBezTo>
                      <a:pt x="186" y="161"/>
                      <a:pt x="187" y="166"/>
                      <a:pt x="187" y="170"/>
                    </a:cubicBezTo>
                    <a:cubicBezTo>
                      <a:pt x="187" y="172"/>
                      <a:pt x="187" y="174"/>
                      <a:pt x="186" y="176"/>
                    </a:cubicBezTo>
                    <a:cubicBezTo>
                      <a:pt x="186" y="177"/>
                      <a:pt x="186" y="177"/>
                      <a:pt x="186" y="177"/>
                    </a:cubicBezTo>
                    <a:cubicBezTo>
                      <a:pt x="187" y="178"/>
                      <a:pt x="187" y="178"/>
                      <a:pt x="187" y="178"/>
                    </a:cubicBezTo>
                    <a:cubicBezTo>
                      <a:pt x="189" y="180"/>
                      <a:pt x="193" y="180"/>
                      <a:pt x="196" y="180"/>
                    </a:cubicBezTo>
                    <a:cubicBezTo>
                      <a:pt x="197" y="181"/>
                      <a:pt x="198" y="181"/>
                      <a:pt x="199" y="182"/>
                    </a:cubicBezTo>
                    <a:cubicBezTo>
                      <a:pt x="200" y="182"/>
                      <a:pt x="201" y="183"/>
                      <a:pt x="201" y="185"/>
                    </a:cubicBezTo>
                    <a:cubicBezTo>
                      <a:pt x="202" y="186"/>
                      <a:pt x="202" y="186"/>
                      <a:pt x="202" y="186"/>
                    </a:cubicBezTo>
                    <a:cubicBezTo>
                      <a:pt x="202" y="186"/>
                      <a:pt x="202" y="186"/>
                      <a:pt x="202" y="186"/>
                    </a:cubicBezTo>
                    <a:cubicBezTo>
                      <a:pt x="203" y="186"/>
                      <a:pt x="203" y="186"/>
                      <a:pt x="204" y="186"/>
                    </a:cubicBezTo>
                    <a:cubicBezTo>
                      <a:pt x="204" y="185"/>
                      <a:pt x="205" y="185"/>
                      <a:pt x="206" y="184"/>
                    </a:cubicBezTo>
                    <a:cubicBezTo>
                      <a:pt x="205" y="184"/>
                      <a:pt x="204" y="184"/>
                      <a:pt x="203" y="184"/>
                    </a:cubicBezTo>
                    <a:cubicBezTo>
                      <a:pt x="203" y="182"/>
                      <a:pt x="202" y="181"/>
                      <a:pt x="201" y="180"/>
                    </a:cubicBezTo>
                    <a:cubicBezTo>
                      <a:pt x="199" y="178"/>
                      <a:pt x="196" y="178"/>
                      <a:pt x="194" y="178"/>
                    </a:cubicBezTo>
                    <a:cubicBezTo>
                      <a:pt x="192" y="177"/>
                      <a:pt x="190" y="177"/>
                      <a:pt x="189" y="176"/>
                    </a:cubicBezTo>
                    <a:cubicBezTo>
                      <a:pt x="189" y="174"/>
                      <a:pt x="190" y="172"/>
                      <a:pt x="190" y="170"/>
                    </a:cubicBezTo>
                    <a:cubicBezTo>
                      <a:pt x="190" y="165"/>
                      <a:pt x="188" y="161"/>
                      <a:pt x="188" y="156"/>
                    </a:cubicBezTo>
                    <a:cubicBezTo>
                      <a:pt x="188" y="155"/>
                      <a:pt x="188" y="154"/>
                      <a:pt x="189" y="152"/>
                    </a:cubicBezTo>
                    <a:cubicBezTo>
                      <a:pt x="189" y="152"/>
                      <a:pt x="189" y="152"/>
                      <a:pt x="189" y="152"/>
                    </a:cubicBezTo>
                    <a:cubicBezTo>
                      <a:pt x="188" y="151"/>
                      <a:pt x="188" y="151"/>
                      <a:pt x="188" y="151"/>
                    </a:cubicBezTo>
                    <a:cubicBezTo>
                      <a:pt x="185" y="150"/>
                      <a:pt x="182" y="150"/>
                      <a:pt x="179" y="150"/>
                    </a:cubicBezTo>
                    <a:cubicBezTo>
                      <a:pt x="173" y="150"/>
                      <a:pt x="167" y="151"/>
                      <a:pt x="162" y="153"/>
                    </a:cubicBezTo>
                    <a:cubicBezTo>
                      <a:pt x="162" y="152"/>
                      <a:pt x="162" y="151"/>
                      <a:pt x="161" y="150"/>
                    </a:cubicBezTo>
                    <a:cubicBezTo>
                      <a:pt x="161" y="149"/>
                      <a:pt x="160" y="148"/>
                      <a:pt x="160" y="147"/>
                    </a:cubicBezTo>
                    <a:cubicBezTo>
                      <a:pt x="160" y="147"/>
                      <a:pt x="160" y="147"/>
                      <a:pt x="160" y="147"/>
                    </a:cubicBezTo>
                    <a:cubicBezTo>
                      <a:pt x="160" y="147"/>
                      <a:pt x="160" y="147"/>
                      <a:pt x="160" y="147"/>
                    </a:cubicBezTo>
                    <a:cubicBezTo>
                      <a:pt x="160" y="146"/>
                      <a:pt x="159" y="146"/>
                      <a:pt x="159" y="145"/>
                    </a:cubicBezTo>
                    <a:cubicBezTo>
                      <a:pt x="159" y="143"/>
                      <a:pt x="161" y="141"/>
                      <a:pt x="163" y="140"/>
                    </a:cubicBezTo>
                    <a:cubicBezTo>
                      <a:pt x="163" y="140"/>
                      <a:pt x="163" y="140"/>
                      <a:pt x="163" y="140"/>
                    </a:cubicBezTo>
                    <a:cubicBezTo>
                      <a:pt x="163" y="140"/>
                      <a:pt x="163" y="140"/>
                      <a:pt x="163" y="140"/>
                    </a:cubicBezTo>
                    <a:cubicBezTo>
                      <a:pt x="163" y="139"/>
                      <a:pt x="164" y="138"/>
                      <a:pt x="164" y="138"/>
                    </a:cubicBezTo>
                    <a:cubicBezTo>
                      <a:pt x="163" y="136"/>
                      <a:pt x="162" y="134"/>
                      <a:pt x="162" y="132"/>
                    </a:cubicBezTo>
                    <a:cubicBezTo>
                      <a:pt x="162" y="131"/>
                      <a:pt x="162" y="131"/>
                      <a:pt x="162" y="131"/>
                    </a:cubicBezTo>
                    <a:cubicBezTo>
                      <a:pt x="164" y="130"/>
                      <a:pt x="165" y="130"/>
                      <a:pt x="167" y="130"/>
                    </a:cubicBezTo>
                    <a:cubicBezTo>
                      <a:pt x="168" y="129"/>
                      <a:pt x="169" y="129"/>
                      <a:pt x="170" y="129"/>
                    </a:cubicBezTo>
                    <a:cubicBezTo>
                      <a:pt x="170" y="128"/>
                      <a:pt x="171" y="128"/>
                      <a:pt x="172" y="126"/>
                    </a:cubicBezTo>
                    <a:cubicBezTo>
                      <a:pt x="179" y="119"/>
                      <a:pt x="182" y="108"/>
                      <a:pt x="182" y="98"/>
                    </a:cubicBezTo>
                    <a:cubicBezTo>
                      <a:pt x="182" y="92"/>
                      <a:pt x="181" y="86"/>
                      <a:pt x="179" y="80"/>
                    </a:cubicBezTo>
                    <a:cubicBezTo>
                      <a:pt x="180" y="79"/>
                      <a:pt x="181" y="77"/>
                      <a:pt x="182" y="76"/>
                    </a:cubicBezTo>
                    <a:cubicBezTo>
                      <a:pt x="182" y="74"/>
                      <a:pt x="182" y="72"/>
                      <a:pt x="183" y="71"/>
                    </a:cubicBezTo>
                    <a:cubicBezTo>
                      <a:pt x="183" y="70"/>
                      <a:pt x="183" y="70"/>
                      <a:pt x="183" y="70"/>
                    </a:cubicBezTo>
                    <a:cubicBezTo>
                      <a:pt x="183" y="70"/>
                      <a:pt x="183" y="70"/>
                      <a:pt x="183" y="70"/>
                    </a:cubicBezTo>
                    <a:cubicBezTo>
                      <a:pt x="180" y="65"/>
                      <a:pt x="179" y="59"/>
                      <a:pt x="177" y="53"/>
                    </a:cubicBezTo>
                    <a:cubicBezTo>
                      <a:pt x="175" y="48"/>
                      <a:pt x="172" y="42"/>
                      <a:pt x="166" y="39"/>
                    </a:cubicBezTo>
                    <a:cubicBezTo>
                      <a:pt x="166" y="39"/>
                      <a:pt x="166" y="39"/>
                      <a:pt x="166" y="39"/>
                    </a:cubicBezTo>
                    <a:cubicBezTo>
                      <a:pt x="166" y="39"/>
                      <a:pt x="166" y="39"/>
                      <a:pt x="166" y="39"/>
                    </a:cubicBezTo>
                    <a:cubicBezTo>
                      <a:pt x="164" y="38"/>
                      <a:pt x="162" y="38"/>
                      <a:pt x="159" y="38"/>
                    </a:cubicBezTo>
                    <a:cubicBezTo>
                      <a:pt x="157" y="38"/>
                      <a:pt x="155" y="38"/>
                      <a:pt x="153" y="39"/>
                    </a:cubicBezTo>
                    <a:cubicBezTo>
                      <a:pt x="150" y="37"/>
                      <a:pt x="146" y="37"/>
                      <a:pt x="142" y="37"/>
                    </a:cubicBezTo>
                    <a:cubicBezTo>
                      <a:pt x="141" y="37"/>
                      <a:pt x="140" y="37"/>
                      <a:pt x="138" y="37"/>
                    </a:cubicBezTo>
                    <a:cubicBezTo>
                      <a:pt x="138" y="37"/>
                      <a:pt x="137" y="36"/>
                      <a:pt x="137" y="36"/>
                    </a:cubicBezTo>
                    <a:cubicBezTo>
                      <a:pt x="137" y="36"/>
                      <a:pt x="137" y="35"/>
                      <a:pt x="137" y="35"/>
                    </a:cubicBezTo>
                    <a:cubicBezTo>
                      <a:pt x="137" y="34"/>
                      <a:pt x="137" y="33"/>
                      <a:pt x="137" y="32"/>
                    </a:cubicBezTo>
                    <a:cubicBezTo>
                      <a:pt x="138" y="30"/>
                      <a:pt x="138" y="29"/>
                      <a:pt x="138" y="28"/>
                    </a:cubicBezTo>
                    <a:cubicBezTo>
                      <a:pt x="138" y="27"/>
                      <a:pt x="138" y="26"/>
                      <a:pt x="138" y="25"/>
                    </a:cubicBezTo>
                    <a:cubicBezTo>
                      <a:pt x="137" y="23"/>
                      <a:pt x="136" y="22"/>
                      <a:pt x="135" y="22"/>
                    </a:cubicBezTo>
                    <a:cubicBezTo>
                      <a:pt x="134" y="21"/>
                      <a:pt x="133" y="21"/>
                      <a:pt x="132" y="21"/>
                    </a:cubicBezTo>
                    <a:cubicBezTo>
                      <a:pt x="133" y="20"/>
                      <a:pt x="133" y="19"/>
                      <a:pt x="133" y="18"/>
                    </a:cubicBezTo>
                    <a:cubicBezTo>
                      <a:pt x="133" y="16"/>
                      <a:pt x="132" y="15"/>
                      <a:pt x="131" y="13"/>
                    </a:cubicBezTo>
                    <a:cubicBezTo>
                      <a:pt x="130" y="12"/>
                      <a:pt x="129" y="10"/>
                      <a:pt x="128" y="9"/>
                    </a:cubicBezTo>
                    <a:cubicBezTo>
                      <a:pt x="128" y="8"/>
                      <a:pt x="128" y="8"/>
                      <a:pt x="128" y="8"/>
                    </a:cubicBezTo>
                    <a:cubicBezTo>
                      <a:pt x="128" y="8"/>
                      <a:pt x="128" y="8"/>
                      <a:pt x="128" y="8"/>
                    </a:cubicBezTo>
                    <a:cubicBezTo>
                      <a:pt x="126" y="7"/>
                      <a:pt x="124" y="7"/>
                      <a:pt x="122" y="7"/>
                    </a:cubicBezTo>
                    <a:cubicBezTo>
                      <a:pt x="122" y="7"/>
                      <a:pt x="122" y="7"/>
                      <a:pt x="122" y="7"/>
                    </a:cubicBezTo>
                    <a:cubicBezTo>
                      <a:pt x="119" y="7"/>
                      <a:pt x="115" y="8"/>
                      <a:pt x="112" y="10"/>
                    </a:cubicBezTo>
                    <a:cubicBezTo>
                      <a:pt x="109" y="12"/>
                      <a:pt x="106" y="13"/>
                      <a:pt x="103" y="13"/>
                    </a:cubicBezTo>
                    <a:cubicBezTo>
                      <a:pt x="102" y="11"/>
                      <a:pt x="100" y="10"/>
                      <a:pt x="98" y="9"/>
                    </a:cubicBezTo>
                    <a:cubicBezTo>
                      <a:pt x="95" y="8"/>
                      <a:pt x="93" y="8"/>
                      <a:pt x="91" y="8"/>
                    </a:cubicBezTo>
                    <a:cubicBezTo>
                      <a:pt x="89" y="8"/>
                      <a:pt x="87" y="8"/>
                      <a:pt x="85" y="8"/>
                    </a:cubicBezTo>
                    <a:cubicBezTo>
                      <a:pt x="85" y="8"/>
                      <a:pt x="85" y="8"/>
                      <a:pt x="85" y="8"/>
                    </a:cubicBezTo>
                    <a:cubicBezTo>
                      <a:pt x="85" y="8"/>
                      <a:pt x="85" y="8"/>
                      <a:pt x="85" y="8"/>
                    </a:cubicBezTo>
                    <a:cubicBezTo>
                      <a:pt x="84" y="8"/>
                      <a:pt x="82" y="8"/>
                      <a:pt x="81" y="8"/>
                    </a:cubicBezTo>
                    <a:cubicBezTo>
                      <a:pt x="81" y="8"/>
                      <a:pt x="81" y="8"/>
                      <a:pt x="81" y="8"/>
                    </a:cubicBezTo>
                    <a:cubicBezTo>
                      <a:pt x="81" y="8"/>
                      <a:pt x="81" y="8"/>
                      <a:pt x="81" y="8"/>
                    </a:cubicBezTo>
                    <a:cubicBezTo>
                      <a:pt x="77" y="10"/>
                      <a:pt x="75" y="12"/>
                      <a:pt x="72" y="14"/>
                    </a:cubicBezTo>
                    <a:cubicBezTo>
                      <a:pt x="69" y="15"/>
                      <a:pt x="66" y="16"/>
                      <a:pt x="63" y="17"/>
                    </a:cubicBezTo>
                    <a:cubicBezTo>
                      <a:pt x="63" y="17"/>
                      <a:pt x="63" y="17"/>
                      <a:pt x="63" y="17"/>
                    </a:cubicBezTo>
                    <a:cubicBezTo>
                      <a:pt x="63" y="17"/>
                      <a:pt x="63" y="17"/>
                      <a:pt x="63" y="17"/>
                    </a:cubicBezTo>
                    <a:cubicBezTo>
                      <a:pt x="63" y="17"/>
                      <a:pt x="63" y="17"/>
                      <a:pt x="63" y="17"/>
                    </a:cubicBezTo>
                    <a:cubicBezTo>
                      <a:pt x="62" y="17"/>
                      <a:pt x="61" y="17"/>
                      <a:pt x="60" y="17"/>
                    </a:cubicBezTo>
                    <a:cubicBezTo>
                      <a:pt x="57" y="17"/>
                      <a:pt x="52" y="16"/>
                      <a:pt x="47" y="13"/>
                    </a:cubicBezTo>
                    <a:cubicBezTo>
                      <a:pt x="43" y="10"/>
                      <a:pt x="40" y="7"/>
                      <a:pt x="36" y="5"/>
                    </a:cubicBezTo>
                    <a:cubicBezTo>
                      <a:pt x="32" y="3"/>
                      <a:pt x="28" y="2"/>
                      <a:pt x="21" y="1"/>
                    </a:cubicBezTo>
                    <a:cubicBezTo>
                      <a:pt x="9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282"/>
              <p:cNvSpPr>
                <a:spLocks/>
              </p:cNvSpPr>
              <p:nvPr/>
            </p:nvSpPr>
            <p:spPr bwMode="auto">
              <a:xfrm>
                <a:off x="260891" y="1032661"/>
                <a:ext cx="5431" cy="5431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1 h 2"/>
                  <a:gd name="T4" fmla="*/ 1 w 2"/>
                  <a:gd name="T5" fmla="*/ 1 h 2"/>
                  <a:gd name="T6" fmla="*/ 2 w 2"/>
                  <a:gd name="T7" fmla="*/ 2 h 2"/>
                  <a:gd name="T8" fmla="*/ 2 w 2"/>
                  <a:gd name="T9" fmla="*/ 1 h 2"/>
                  <a:gd name="T10" fmla="*/ 2 w 2"/>
                  <a:gd name="T11" fmla="*/ 1 h 2"/>
                  <a:gd name="T12" fmla="*/ 1 w 2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283"/>
              <p:cNvSpPr>
                <a:spLocks/>
              </p:cNvSpPr>
              <p:nvPr/>
            </p:nvSpPr>
            <p:spPr bwMode="auto">
              <a:xfrm>
                <a:off x="507997" y="1507863"/>
                <a:ext cx="5431" cy="8146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1 w 2"/>
                  <a:gd name="T5" fmla="*/ 3 h 3"/>
                  <a:gd name="T6" fmla="*/ 2 w 2"/>
                  <a:gd name="T7" fmla="*/ 0 h 3"/>
                  <a:gd name="T8" fmla="*/ 2 w 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2" y="2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284"/>
              <p:cNvSpPr>
                <a:spLocks/>
              </p:cNvSpPr>
              <p:nvPr/>
            </p:nvSpPr>
            <p:spPr bwMode="auto">
              <a:xfrm>
                <a:off x="578598" y="1456270"/>
                <a:ext cx="5431" cy="2716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0 w 2"/>
                  <a:gd name="T5" fmla="*/ 1 h 1"/>
                  <a:gd name="T6" fmla="*/ 1 w 2"/>
                  <a:gd name="T7" fmla="*/ 1 h 1"/>
                  <a:gd name="T8" fmla="*/ 2 w 2"/>
                  <a:gd name="T9" fmla="*/ 0 h 1"/>
                  <a:gd name="T10" fmla="*/ 2 w 2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286"/>
              <p:cNvSpPr>
                <a:spLocks/>
              </p:cNvSpPr>
              <p:nvPr/>
            </p:nvSpPr>
            <p:spPr bwMode="auto">
              <a:xfrm>
                <a:off x="1628117" y="2754253"/>
                <a:ext cx="5431" cy="5431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2 h 2"/>
                  <a:gd name="T4" fmla="*/ 2 w 2"/>
                  <a:gd name="T5" fmla="*/ 2 h 2"/>
                  <a:gd name="T6" fmla="*/ 2 w 2"/>
                  <a:gd name="T7" fmla="*/ 0 h 2"/>
                  <a:gd name="T8" fmla="*/ 1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289"/>
              <p:cNvSpPr>
                <a:spLocks/>
              </p:cNvSpPr>
              <p:nvPr/>
            </p:nvSpPr>
            <p:spPr bwMode="auto">
              <a:xfrm>
                <a:off x="1478768" y="2721668"/>
                <a:ext cx="8146" cy="8146"/>
              </a:xfrm>
              <a:custGeom>
                <a:avLst/>
                <a:gdLst>
                  <a:gd name="T0" fmla="*/ 2 w 3"/>
                  <a:gd name="T1" fmla="*/ 0 h 3"/>
                  <a:gd name="T2" fmla="*/ 0 w 3"/>
                  <a:gd name="T3" fmla="*/ 2 h 3"/>
                  <a:gd name="T4" fmla="*/ 1 w 3"/>
                  <a:gd name="T5" fmla="*/ 3 h 3"/>
                  <a:gd name="T6" fmla="*/ 3 w 3"/>
                  <a:gd name="T7" fmla="*/ 2 h 3"/>
                  <a:gd name="T8" fmla="*/ 2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2" y="1"/>
                      <a:pt x="1" y="1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1"/>
                      <a:pt x="3" y="1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290"/>
              <p:cNvSpPr>
                <a:spLocks/>
              </p:cNvSpPr>
              <p:nvPr/>
            </p:nvSpPr>
            <p:spPr bwMode="auto">
              <a:xfrm>
                <a:off x="1478768" y="2718952"/>
                <a:ext cx="5431" cy="8146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1 h 3"/>
                  <a:gd name="T4" fmla="*/ 0 w 2"/>
                  <a:gd name="T5" fmla="*/ 1 h 3"/>
                  <a:gd name="T6" fmla="*/ 0 w 2"/>
                  <a:gd name="T7" fmla="*/ 3 h 3"/>
                  <a:gd name="T8" fmla="*/ 2 w 2"/>
                  <a:gd name="T9" fmla="*/ 1 h 3"/>
                  <a:gd name="T10" fmla="*/ 2 w 2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292"/>
              <p:cNvSpPr>
                <a:spLocks noEditPoints="1"/>
              </p:cNvSpPr>
              <p:nvPr/>
            </p:nvSpPr>
            <p:spPr bwMode="auto">
              <a:xfrm>
                <a:off x="3194928" y="3199585"/>
                <a:ext cx="21724" cy="392382"/>
              </a:xfrm>
              <a:custGeom>
                <a:avLst/>
                <a:gdLst>
                  <a:gd name="T0" fmla="*/ 2 w 8"/>
                  <a:gd name="T1" fmla="*/ 142 h 144"/>
                  <a:gd name="T2" fmla="*/ 2 w 8"/>
                  <a:gd name="T3" fmla="*/ 142 h 144"/>
                  <a:gd name="T4" fmla="*/ 1 w 8"/>
                  <a:gd name="T5" fmla="*/ 142 h 144"/>
                  <a:gd name="T6" fmla="*/ 0 w 8"/>
                  <a:gd name="T7" fmla="*/ 142 h 144"/>
                  <a:gd name="T8" fmla="*/ 0 w 8"/>
                  <a:gd name="T9" fmla="*/ 144 h 144"/>
                  <a:gd name="T10" fmla="*/ 3 w 8"/>
                  <a:gd name="T11" fmla="*/ 143 h 144"/>
                  <a:gd name="T12" fmla="*/ 2 w 8"/>
                  <a:gd name="T13" fmla="*/ 142 h 144"/>
                  <a:gd name="T14" fmla="*/ 2 w 8"/>
                  <a:gd name="T15" fmla="*/ 142 h 144"/>
                  <a:gd name="T16" fmla="*/ 2 w 8"/>
                  <a:gd name="T17" fmla="*/ 142 h 144"/>
                  <a:gd name="T18" fmla="*/ 5 w 8"/>
                  <a:gd name="T19" fmla="*/ 0 h 144"/>
                  <a:gd name="T20" fmla="*/ 5 w 8"/>
                  <a:gd name="T21" fmla="*/ 2 h 144"/>
                  <a:gd name="T22" fmla="*/ 8 w 8"/>
                  <a:gd name="T23" fmla="*/ 2 h 144"/>
                  <a:gd name="T24" fmla="*/ 8 w 8"/>
                  <a:gd name="T25" fmla="*/ 0 h 144"/>
                  <a:gd name="T26" fmla="*/ 5 w 8"/>
                  <a:gd name="T27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" h="144">
                    <a:moveTo>
                      <a:pt x="2" y="142"/>
                    </a:moveTo>
                    <a:cubicBezTo>
                      <a:pt x="2" y="142"/>
                      <a:pt x="2" y="142"/>
                      <a:pt x="2" y="142"/>
                    </a:cubicBezTo>
                    <a:cubicBezTo>
                      <a:pt x="1" y="142"/>
                      <a:pt x="1" y="142"/>
                      <a:pt x="1" y="142"/>
                    </a:cubicBezTo>
                    <a:cubicBezTo>
                      <a:pt x="0" y="142"/>
                      <a:pt x="0" y="142"/>
                      <a:pt x="0" y="142"/>
                    </a:cubicBezTo>
                    <a:cubicBezTo>
                      <a:pt x="0" y="143"/>
                      <a:pt x="0" y="143"/>
                      <a:pt x="0" y="144"/>
                    </a:cubicBezTo>
                    <a:cubicBezTo>
                      <a:pt x="3" y="143"/>
                      <a:pt x="3" y="143"/>
                      <a:pt x="3" y="143"/>
                    </a:cubicBezTo>
                    <a:cubicBezTo>
                      <a:pt x="3" y="143"/>
                      <a:pt x="3" y="143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moveTo>
                      <a:pt x="5" y="0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7" y="2"/>
                      <a:pt x="8" y="2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Oval 2301"/>
              <p:cNvSpPr>
                <a:spLocks noChangeArrowheads="1"/>
              </p:cNvSpPr>
              <p:nvPr/>
            </p:nvSpPr>
            <p:spPr bwMode="auto">
              <a:xfrm>
                <a:off x="3606318" y="4303413"/>
                <a:ext cx="51593" cy="5159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Oval 2303"/>
              <p:cNvSpPr>
                <a:spLocks noChangeArrowheads="1"/>
              </p:cNvSpPr>
              <p:nvPr/>
            </p:nvSpPr>
            <p:spPr bwMode="auto">
              <a:xfrm>
                <a:off x="3949822" y="4907599"/>
                <a:ext cx="54309" cy="54309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Oval 2312"/>
              <p:cNvSpPr>
                <a:spLocks noChangeArrowheads="1"/>
              </p:cNvSpPr>
              <p:nvPr/>
            </p:nvSpPr>
            <p:spPr bwMode="auto">
              <a:xfrm>
                <a:off x="2966831" y="5344787"/>
                <a:ext cx="54309" cy="54309"/>
              </a:xfrm>
              <a:prstGeom prst="ellipse">
                <a:avLst/>
              </a:prstGeom>
              <a:grpFill/>
              <a:ln w="63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Oval 2314"/>
              <p:cNvSpPr>
                <a:spLocks noChangeArrowheads="1"/>
              </p:cNvSpPr>
              <p:nvPr/>
            </p:nvSpPr>
            <p:spPr bwMode="auto">
              <a:xfrm>
                <a:off x="3455611" y="5940826"/>
                <a:ext cx="54309" cy="54309"/>
              </a:xfrm>
              <a:prstGeom prst="ellipse">
                <a:avLst/>
              </a:prstGeom>
              <a:grpFill/>
              <a:ln w="63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Oval 2316"/>
              <p:cNvSpPr>
                <a:spLocks noChangeArrowheads="1"/>
              </p:cNvSpPr>
              <p:nvPr/>
            </p:nvSpPr>
            <p:spPr bwMode="auto">
              <a:xfrm>
                <a:off x="1549368" y="5230738"/>
                <a:ext cx="54309" cy="51593"/>
              </a:xfrm>
              <a:prstGeom prst="ellipse">
                <a:avLst/>
              </a:prstGeom>
              <a:grpFill/>
              <a:ln w="63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Oval 2319"/>
              <p:cNvSpPr>
                <a:spLocks noChangeArrowheads="1"/>
              </p:cNvSpPr>
              <p:nvPr/>
            </p:nvSpPr>
            <p:spPr bwMode="auto">
              <a:xfrm>
                <a:off x="1438714" y="3582464"/>
                <a:ext cx="51593" cy="54309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Oval 2323"/>
              <p:cNvSpPr>
                <a:spLocks noChangeArrowheads="1"/>
              </p:cNvSpPr>
              <p:nvPr/>
            </p:nvSpPr>
            <p:spPr bwMode="auto">
              <a:xfrm>
                <a:off x="661419" y="2851329"/>
                <a:ext cx="54309" cy="5159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Oval 2333"/>
              <p:cNvSpPr>
                <a:spLocks noChangeArrowheads="1"/>
              </p:cNvSpPr>
              <p:nvPr/>
            </p:nvSpPr>
            <p:spPr bwMode="auto">
              <a:xfrm>
                <a:off x="431964" y="2046879"/>
                <a:ext cx="54309" cy="5159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Oval 2335"/>
              <p:cNvSpPr>
                <a:spLocks noChangeArrowheads="1"/>
              </p:cNvSpPr>
              <p:nvPr/>
            </p:nvSpPr>
            <p:spPr bwMode="auto">
              <a:xfrm>
                <a:off x="847427" y="1535018"/>
                <a:ext cx="55667" cy="5159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Oval 2337"/>
              <p:cNvSpPr>
                <a:spLocks noChangeArrowheads="1"/>
              </p:cNvSpPr>
              <p:nvPr/>
            </p:nvSpPr>
            <p:spPr bwMode="auto">
              <a:xfrm>
                <a:off x="1382368" y="1410107"/>
                <a:ext cx="54309" cy="54309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Oval 2339"/>
              <p:cNvSpPr>
                <a:spLocks noChangeArrowheads="1"/>
              </p:cNvSpPr>
              <p:nvPr/>
            </p:nvSpPr>
            <p:spPr bwMode="auto">
              <a:xfrm>
                <a:off x="1892872" y="1239035"/>
                <a:ext cx="54309" cy="54309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Oval 2341"/>
              <p:cNvSpPr>
                <a:spLocks noChangeArrowheads="1"/>
              </p:cNvSpPr>
              <p:nvPr/>
            </p:nvSpPr>
            <p:spPr bwMode="auto">
              <a:xfrm>
                <a:off x="1778824" y="1962458"/>
                <a:ext cx="54309" cy="54309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Oval 2343"/>
              <p:cNvSpPr>
                <a:spLocks noChangeArrowheads="1"/>
              </p:cNvSpPr>
              <p:nvPr/>
            </p:nvSpPr>
            <p:spPr bwMode="auto">
              <a:xfrm>
                <a:off x="1786971" y="667433"/>
                <a:ext cx="54309" cy="55667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45"/>
              <p:cNvSpPr>
                <a:spLocks noChangeArrowheads="1"/>
              </p:cNvSpPr>
              <p:nvPr/>
            </p:nvSpPr>
            <p:spPr bwMode="auto">
              <a:xfrm>
                <a:off x="3135188" y="428472"/>
                <a:ext cx="54309" cy="5159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Oval 2349"/>
              <p:cNvSpPr>
                <a:spLocks noChangeArrowheads="1"/>
              </p:cNvSpPr>
              <p:nvPr/>
            </p:nvSpPr>
            <p:spPr bwMode="auto">
              <a:xfrm>
                <a:off x="2284576" y="268263"/>
                <a:ext cx="54309" cy="54309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119" name="Picture 237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84782" y="3585178"/>
                <a:ext cx="8146" cy="814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0" name="Freeform 3082"/>
              <p:cNvSpPr>
                <a:spLocks/>
              </p:cNvSpPr>
              <p:nvPr/>
            </p:nvSpPr>
            <p:spPr bwMode="auto">
              <a:xfrm>
                <a:off x="1860287" y="2025156"/>
                <a:ext cx="48878" cy="21724"/>
              </a:xfrm>
              <a:custGeom>
                <a:avLst/>
                <a:gdLst>
                  <a:gd name="T0" fmla="*/ 17 w 18"/>
                  <a:gd name="T1" fmla="*/ 0 h 8"/>
                  <a:gd name="T2" fmla="*/ 3 w 18"/>
                  <a:gd name="T3" fmla="*/ 4 h 8"/>
                  <a:gd name="T4" fmla="*/ 3 w 18"/>
                  <a:gd name="T5" fmla="*/ 5 h 8"/>
                  <a:gd name="T6" fmla="*/ 3 w 18"/>
                  <a:gd name="T7" fmla="*/ 5 h 8"/>
                  <a:gd name="T8" fmla="*/ 3 w 18"/>
                  <a:gd name="T9" fmla="*/ 5 h 8"/>
                  <a:gd name="T10" fmla="*/ 0 w 18"/>
                  <a:gd name="T11" fmla="*/ 8 h 8"/>
                  <a:gd name="T12" fmla="*/ 18 w 18"/>
                  <a:gd name="T13" fmla="*/ 2 h 8"/>
                  <a:gd name="T14" fmla="*/ 17 w 18"/>
                  <a:gd name="T1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8">
                    <a:moveTo>
                      <a:pt x="17" y="0"/>
                    </a:moveTo>
                    <a:cubicBezTo>
                      <a:pt x="13" y="1"/>
                      <a:pt x="8" y="3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1" y="6"/>
                      <a:pt x="0" y="7"/>
                      <a:pt x="0" y="8"/>
                    </a:cubicBezTo>
                    <a:cubicBezTo>
                      <a:pt x="6" y="6"/>
                      <a:pt x="12" y="4"/>
                      <a:pt x="18" y="2"/>
                    </a:cubicBezTo>
                    <a:cubicBezTo>
                      <a:pt x="18" y="1"/>
                      <a:pt x="18" y="0"/>
                      <a:pt x="1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3083"/>
              <p:cNvSpPr>
                <a:spLocks noEditPoints="1"/>
              </p:cNvSpPr>
              <p:nvPr/>
            </p:nvSpPr>
            <p:spPr bwMode="auto">
              <a:xfrm>
                <a:off x="1852141" y="2022440"/>
                <a:ext cx="62455" cy="27155"/>
              </a:xfrm>
              <a:custGeom>
                <a:avLst/>
                <a:gdLst>
                  <a:gd name="T0" fmla="*/ 6 w 23"/>
                  <a:gd name="T1" fmla="*/ 5 h 10"/>
                  <a:gd name="T2" fmla="*/ 2 w 23"/>
                  <a:gd name="T3" fmla="*/ 7 h 10"/>
                  <a:gd name="T4" fmla="*/ 1 w 23"/>
                  <a:gd name="T5" fmla="*/ 8 h 10"/>
                  <a:gd name="T6" fmla="*/ 0 w 23"/>
                  <a:gd name="T7" fmla="*/ 10 h 10"/>
                  <a:gd name="T8" fmla="*/ 3 w 23"/>
                  <a:gd name="T9" fmla="*/ 9 h 10"/>
                  <a:gd name="T10" fmla="*/ 6 w 23"/>
                  <a:gd name="T11" fmla="*/ 6 h 10"/>
                  <a:gd name="T12" fmla="*/ 6 w 23"/>
                  <a:gd name="T13" fmla="*/ 6 h 10"/>
                  <a:gd name="T14" fmla="*/ 6 w 23"/>
                  <a:gd name="T15" fmla="*/ 6 h 10"/>
                  <a:gd name="T16" fmla="*/ 6 w 23"/>
                  <a:gd name="T17" fmla="*/ 5 h 10"/>
                  <a:gd name="T18" fmla="*/ 23 w 23"/>
                  <a:gd name="T19" fmla="*/ 0 h 10"/>
                  <a:gd name="T20" fmla="*/ 20 w 23"/>
                  <a:gd name="T21" fmla="*/ 1 h 10"/>
                  <a:gd name="T22" fmla="*/ 21 w 23"/>
                  <a:gd name="T23" fmla="*/ 3 h 10"/>
                  <a:gd name="T24" fmla="*/ 23 w 23"/>
                  <a:gd name="T25" fmla="*/ 2 h 10"/>
                  <a:gd name="T26" fmla="*/ 23 w 23"/>
                  <a:gd name="T2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" h="10">
                    <a:moveTo>
                      <a:pt x="6" y="5"/>
                    </a:moveTo>
                    <a:cubicBezTo>
                      <a:pt x="5" y="6"/>
                      <a:pt x="3" y="7"/>
                      <a:pt x="2" y="7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1" y="9"/>
                      <a:pt x="0" y="9"/>
                      <a:pt x="0" y="10"/>
                    </a:cubicBezTo>
                    <a:cubicBezTo>
                      <a:pt x="1" y="10"/>
                      <a:pt x="2" y="9"/>
                      <a:pt x="3" y="9"/>
                    </a:cubicBezTo>
                    <a:cubicBezTo>
                      <a:pt x="3" y="8"/>
                      <a:pt x="4" y="7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moveTo>
                      <a:pt x="23" y="0"/>
                    </a:moveTo>
                    <a:cubicBezTo>
                      <a:pt x="22" y="0"/>
                      <a:pt x="21" y="0"/>
                      <a:pt x="20" y="1"/>
                    </a:cubicBezTo>
                    <a:cubicBezTo>
                      <a:pt x="21" y="1"/>
                      <a:pt x="21" y="2"/>
                      <a:pt x="21" y="3"/>
                    </a:cubicBezTo>
                    <a:cubicBezTo>
                      <a:pt x="22" y="2"/>
                      <a:pt x="23" y="2"/>
                      <a:pt x="23" y="2"/>
                    </a:cubicBezTo>
                    <a:cubicBezTo>
                      <a:pt x="23" y="1"/>
                      <a:pt x="23" y="1"/>
                      <a:pt x="2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3085"/>
              <p:cNvSpPr>
                <a:spLocks/>
              </p:cNvSpPr>
              <p:nvPr/>
            </p:nvSpPr>
            <p:spPr bwMode="auto">
              <a:xfrm>
                <a:off x="3203075" y="5606827"/>
                <a:ext cx="8146" cy="2716"/>
              </a:xfrm>
              <a:custGeom>
                <a:avLst/>
                <a:gdLst>
                  <a:gd name="T0" fmla="*/ 0 w 3"/>
                  <a:gd name="T1" fmla="*/ 0 h 1"/>
                  <a:gd name="T2" fmla="*/ 0 w 3"/>
                  <a:gd name="T3" fmla="*/ 0 h 1"/>
                  <a:gd name="T4" fmla="*/ 2 w 3"/>
                  <a:gd name="T5" fmla="*/ 0 h 1"/>
                  <a:gd name="T6" fmla="*/ 2 w 3"/>
                  <a:gd name="T7" fmla="*/ 0 h 1"/>
                  <a:gd name="T8" fmla="*/ 3 w 3"/>
                  <a:gd name="T9" fmla="*/ 1 h 1"/>
                  <a:gd name="T10" fmla="*/ 3 w 3"/>
                  <a:gd name="T11" fmla="*/ 1 h 1"/>
                  <a:gd name="T12" fmla="*/ 2 w 3"/>
                  <a:gd name="T13" fmla="*/ 0 h 1"/>
                  <a:gd name="T14" fmla="*/ 2 w 3"/>
                  <a:gd name="T15" fmla="*/ 0 h 1"/>
                  <a:gd name="T16" fmla="*/ 0 w 3"/>
                  <a:gd name="T1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3086"/>
              <p:cNvSpPr>
                <a:spLocks/>
              </p:cNvSpPr>
              <p:nvPr/>
            </p:nvSpPr>
            <p:spPr bwMode="auto">
              <a:xfrm>
                <a:off x="668208" y="3340788"/>
                <a:ext cx="5431" cy="5431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2 h 2"/>
                  <a:gd name="T8" fmla="*/ 0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1"/>
                      <a:pt x="1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Freeform 3088"/>
              <p:cNvSpPr>
                <a:spLocks/>
              </p:cNvSpPr>
              <p:nvPr/>
            </p:nvSpPr>
            <p:spPr bwMode="auto">
              <a:xfrm>
                <a:off x="3203075" y="5604111"/>
                <a:ext cx="13577" cy="5431"/>
              </a:xfrm>
              <a:custGeom>
                <a:avLst/>
                <a:gdLst>
                  <a:gd name="T0" fmla="*/ 4 w 5"/>
                  <a:gd name="T1" fmla="*/ 0 h 2"/>
                  <a:gd name="T2" fmla="*/ 0 w 5"/>
                  <a:gd name="T3" fmla="*/ 1 h 2"/>
                  <a:gd name="T4" fmla="*/ 2 w 5"/>
                  <a:gd name="T5" fmla="*/ 1 h 2"/>
                  <a:gd name="T6" fmla="*/ 2 w 5"/>
                  <a:gd name="T7" fmla="*/ 1 h 2"/>
                  <a:gd name="T8" fmla="*/ 3 w 5"/>
                  <a:gd name="T9" fmla="*/ 2 h 2"/>
                  <a:gd name="T10" fmla="*/ 5 w 5"/>
                  <a:gd name="T11" fmla="*/ 2 h 2"/>
                  <a:gd name="T12" fmla="*/ 5 w 5"/>
                  <a:gd name="T13" fmla="*/ 1 h 2"/>
                  <a:gd name="T14" fmla="*/ 4 w 5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2">
                    <a:moveTo>
                      <a:pt x="4" y="0"/>
                    </a:moveTo>
                    <a:cubicBezTo>
                      <a:pt x="2" y="0"/>
                      <a:pt x="1" y="1"/>
                      <a:pt x="0" y="1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3089"/>
              <p:cNvSpPr>
                <a:spLocks/>
              </p:cNvSpPr>
              <p:nvPr/>
            </p:nvSpPr>
            <p:spPr bwMode="auto">
              <a:xfrm>
                <a:off x="3628041" y="5350217"/>
                <a:ext cx="35301" cy="24439"/>
              </a:xfrm>
              <a:custGeom>
                <a:avLst/>
                <a:gdLst>
                  <a:gd name="T0" fmla="*/ 13 w 13"/>
                  <a:gd name="T1" fmla="*/ 0 h 9"/>
                  <a:gd name="T2" fmla="*/ 0 w 13"/>
                  <a:gd name="T3" fmla="*/ 9 h 9"/>
                  <a:gd name="T4" fmla="*/ 4 w 13"/>
                  <a:gd name="T5" fmla="*/ 8 h 9"/>
                  <a:gd name="T6" fmla="*/ 5 w 13"/>
                  <a:gd name="T7" fmla="*/ 8 h 9"/>
                  <a:gd name="T8" fmla="*/ 13 w 13"/>
                  <a:gd name="T9" fmla="*/ 3 h 9"/>
                  <a:gd name="T10" fmla="*/ 13 w 13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9">
                    <a:moveTo>
                      <a:pt x="13" y="0"/>
                    </a:moveTo>
                    <a:cubicBezTo>
                      <a:pt x="8" y="3"/>
                      <a:pt x="4" y="6"/>
                      <a:pt x="0" y="9"/>
                    </a:cubicBezTo>
                    <a:cubicBezTo>
                      <a:pt x="1" y="9"/>
                      <a:pt x="2" y="8"/>
                      <a:pt x="4" y="8"/>
                    </a:cubicBezTo>
                    <a:cubicBezTo>
                      <a:pt x="4" y="8"/>
                      <a:pt x="4" y="8"/>
                      <a:pt x="5" y="8"/>
                    </a:cubicBezTo>
                    <a:cubicBezTo>
                      <a:pt x="7" y="6"/>
                      <a:pt x="10" y="5"/>
                      <a:pt x="13" y="3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3091"/>
              <p:cNvSpPr>
                <a:spLocks noEditPoints="1"/>
              </p:cNvSpPr>
              <p:nvPr/>
            </p:nvSpPr>
            <p:spPr bwMode="auto">
              <a:xfrm>
                <a:off x="668208" y="3112690"/>
                <a:ext cx="81464" cy="233528"/>
              </a:xfrm>
              <a:custGeom>
                <a:avLst/>
                <a:gdLst>
                  <a:gd name="T0" fmla="*/ 1 w 30"/>
                  <a:gd name="T1" fmla="*/ 82 h 86"/>
                  <a:gd name="T2" fmla="*/ 0 w 30"/>
                  <a:gd name="T3" fmla="*/ 84 h 86"/>
                  <a:gd name="T4" fmla="*/ 2 w 30"/>
                  <a:gd name="T5" fmla="*/ 86 h 86"/>
                  <a:gd name="T6" fmla="*/ 3 w 30"/>
                  <a:gd name="T7" fmla="*/ 83 h 86"/>
                  <a:gd name="T8" fmla="*/ 1 w 30"/>
                  <a:gd name="T9" fmla="*/ 82 h 86"/>
                  <a:gd name="T10" fmla="*/ 28 w 30"/>
                  <a:gd name="T11" fmla="*/ 0 h 86"/>
                  <a:gd name="T12" fmla="*/ 27 w 30"/>
                  <a:gd name="T13" fmla="*/ 2 h 86"/>
                  <a:gd name="T14" fmla="*/ 28 w 30"/>
                  <a:gd name="T15" fmla="*/ 4 h 86"/>
                  <a:gd name="T16" fmla="*/ 27 w 30"/>
                  <a:gd name="T17" fmla="*/ 7 h 86"/>
                  <a:gd name="T18" fmla="*/ 27 w 30"/>
                  <a:gd name="T19" fmla="*/ 8 h 86"/>
                  <a:gd name="T20" fmla="*/ 28 w 30"/>
                  <a:gd name="T21" fmla="*/ 8 h 86"/>
                  <a:gd name="T22" fmla="*/ 30 w 30"/>
                  <a:gd name="T23" fmla="*/ 2 h 86"/>
                  <a:gd name="T24" fmla="*/ 28 w 30"/>
                  <a:gd name="T25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86">
                    <a:moveTo>
                      <a:pt x="1" y="82"/>
                    </a:moveTo>
                    <a:cubicBezTo>
                      <a:pt x="0" y="83"/>
                      <a:pt x="0" y="84"/>
                      <a:pt x="0" y="84"/>
                    </a:cubicBezTo>
                    <a:cubicBezTo>
                      <a:pt x="1" y="85"/>
                      <a:pt x="1" y="85"/>
                      <a:pt x="2" y="86"/>
                    </a:cubicBezTo>
                    <a:cubicBezTo>
                      <a:pt x="2" y="85"/>
                      <a:pt x="2" y="84"/>
                      <a:pt x="3" y="83"/>
                    </a:cubicBezTo>
                    <a:cubicBezTo>
                      <a:pt x="2" y="83"/>
                      <a:pt x="1" y="83"/>
                      <a:pt x="1" y="82"/>
                    </a:cubicBezTo>
                    <a:moveTo>
                      <a:pt x="28" y="0"/>
                    </a:moveTo>
                    <a:cubicBezTo>
                      <a:pt x="28" y="1"/>
                      <a:pt x="28" y="1"/>
                      <a:pt x="27" y="2"/>
                    </a:cubicBezTo>
                    <a:cubicBezTo>
                      <a:pt x="28" y="3"/>
                      <a:pt x="28" y="3"/>
                      <a:pt x="28" y="4"/>
                    </a:cubicBezTo>
                    <a:cubicBezTo>
                      <a:pt x="28" y="4"/>
                      <a:pt x="28" y="5"/>
                      <a:pt x="27" y="7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8" y="6"/>
                      <a:pt x="29" y="4"/>
                      <a:pt x="30" y="2"/>
                    </a:cubicBezTo>
                    <a:cubicBezTo>
                      <a:pt x="30" y="1"/>
                      <a:pt x="29" y="0"/>
                      <a:pt x="2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3092"/>
              <p:cNvSpPr>
                <a:spLocks/>
              </p:cNvSpPr>
              <p:nvPr/>
            </p:nvSpPr>
            <p:spPr bwMode="auto">
              <a:xfrm>
                <a:off x="3619895" y="5380087"/>
                <a:ext cx="10862" cy="8146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2" y="2"/>
                      <a:pt x="3" y="1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3093"/>
              <p:cNvSpPr>
                <a:spLocks/>
              </p:cNvSpPr>
              <p:nvPr/>
            </p:nvSpPr>
            <p:spPr bwMode="auto">
              <a:xfrm>
                <a:off x="3609034" y="5371941"/>
                <a:ext cx="32585" cy="24439"/>
              </a:xfrm>
              <a:custGeom>
                <a:avLst/>
                <a:gdLst>
                  <a:gd name="T0" fmla="*/ 11 w 12"/>
                  <a:gd name="T1" fmla="*/ 0 h 9"/>
                  <a:gd name="T2" fmla="*/ 7 w 12"/>
                  <a:gd name="T3" fmla="*/ 1 h 9"/>
                  <a:gd name="T4" fmla="*/ 3 w 12"/>
                  <a:gd name="T5" fmla="*/ 4 h 9"/>
                  <a:gd name="T6" fmla="*/ 0 w 12"/>
                  <a:gd name="T7" fmla="*/ 9 h 9"/>
                  <a:gd name="T8" fmla="*/ 4 w 12"/>
                  <a:gd name="T9" fmla="*/ 6 h 9"/>
                  <a:gd name="T10" fmla="*/ 8 w 12"/>
                  <a:gd name="T11" fmla="*/ 3 h 9"/>
                  <a:gd name="T12" fmla="*/ 12 w 12"/>
                  <a:gd name="T13" fmla="*/ 0 h 9"/>
                  <a:gd name="T14" fmla="*/ 11 w 12"/>
                  <a:gd name="T1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9">
                    <a:moveTo>
                      <a:pt x="11" y="0"/>
                    </a:moveTo>
                    <a:cubicBezTo>
                      <a:pt x="9" y="0"/>
                      <a:pt x="8" y="1"/>
                      <a:pt x="7" y="1"/>
                    </a:cubicBezTo>
                    <a:cubicBezTo>
                      <a:pt x="5" y="2"/>
                      <a:pt x="4" y="3"/>
                      <a:pt x="3" y="4"/>
                    </a:cubicBezTo>
                    <a:cubicBezTo>
                      <a:pt x="2" y="5"/>
                      <a:pt x="1" y="7"/>
                      <a:pt x="0" y="9"/>
                    </a:cubicBezTo>
                    <a:cubicBezTo>
                      <a:pt x="2" y="8"/>
                      <a:pt x="3" y="7"/>
                      <a:pt x="4" y="6"/>
                    </a:cubicBezTo>
                    <a:cubicBezTo>
                      <a:pt x="5" y="5"/>
                      <a:pt x="6" y="4"/>
                      <a:pt x="8" y="3"/>
                    </a:cubicBezTo>
                    <a:cubicBezTo>
                      <a:pt x="9" y="2"/>
                      <a:pt x="10" y="1"/>
                      <a:pt x="12" y="0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3096"/>
              <p:cNvSpPr>
                <a:spLocks noEditPoints="1"/>
              </p:cNvSpPr>
              <p:nvPr/>
            </p:nvSpPr>
            <p:spPr bwMode="auto">
              <a:xfrm>
                <a:off x="3934887" y="5070526"/>
                <a:ext cx="21724" cy="35301"/>
              </a:xfrm>
              <a:custGeom>
                <a:avLst/>
                <a:gdLst>
                  <a:gd name="T0" fmla="*/ 4 w 8"/>
                  <a:gd name="T1" fmla="*/ 8 h 13"/>
                  <a:gd name="T2" fmla="*/ 4 w 8"/>
                  <a:gd name="T3" fmla="*/ 9 h 13"/>
                  <a:gd name="T4" fmla="*/ 1 w 8"/>
                  <a:gd name="T5" fmla="*/ 11 h 13"/>
                  <a:gd name="T6" fmla="*/ 1 w 8"/>
                  <a:gd name="T7" fmla="*/ 11 h 13"/>
                  <a:gd name="T8" fmla="*/ 1 w 8"/>
                  <a:gd name="T9" fmla="*/ 11 h 13"/>
                  <a:gd name="T10" fmla="*/ 0 w 8"/>
                  <a:gd name="T11" fmla="*/ 13 h 13"/>
                  <a:gd name="T12" fmla="*/ 4 w 8"/>
                  <a:gd name="T13" fmla="*/ 8 h 13"/>
                  <a:gd name="T14" fmla="*/ 8 w 8"/>
                  <a:gd name="T15" fmla="*/ 0 h 13"/>
                  <a:gd name="T16" fmla="*/ 6 w 8"/>
                  <a:gd name="T17" fmla="*/ 3 h 13"/>
                  <a:gd name="T18" fmla="*/ 6 w 8"/>
                  <a:gd name="T19" fmla="*/ 7 h 13"/>
                  <a:gd name="T20" fmla="*/ 8 w 8"/>
                  <a:gd name="T21" fmla="*/ 4 h 13"/>
                  <a:gd name="T22" fmla="*/ 8 w 8"/>
                  <a:gd name="T2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3">
                    <a:moveTo>
                      <a:pt x="4" y="8"/>
                    </a:moveTo>
                    <a:cubicBezTo>
                      <a:pt x="4" y="8"/>
                      <a:pt x="4" y="8"/>
                      <a:pt x="4" y="9"/>
                    </a:cubicBezTo>
                    <a:cubicBezTo>
                      <a:pt x="3" y="9"/>
                      <a:pt x="2" y="10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2"/>
                      <a:pt x="0" y="12"/>
                      <a:pt x="0" y="13"/>
                    </a:cubicBezTo>
                    <a:cubicBezTo>
                      <a:pt x="2" y="12"/>
                      <a:pt x="3" y="10"/>
                      <a:pt x="4" y="8"/>
                    </a:cubicBezTo>
                    <a:moveTo>
                      <a:pt x="8" y="0"/>
                    </a:moveTo>
                    <a:cubicBezTo>
                      <a:pt x="7" y="1"/>
                      <a:pt x="7" y="2"/>
                      <a:pt x="6" y="3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6"/>
                      <a:pt x="7" y="5"/>
                      <a:pt x="8" y="4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130" name="Picture 309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9269" y="5346145"/>
                <a:ext cx="17651" cy="1493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1" name="Freeform 3099"/>
              <p:cNvSpPr>
                <a:spLocks noEditPoints="1"/>
              </p:cNvSpPr>
              <p:nvPr/>
            </p:nvSpPr>
            <p:spPr bwMode="auto">
              <a:xfrm>
                <a:off x="4051651" y="4915745"/>
                <a:ext cx="35301" cy="35301"/>
              </a:xfrm>
              <a:custGeom>
                <a:avLst/>
                <a:gdLst>
                  <a:gd name="T0" fmla="*/ 4 w 13"/>
                  <a:gd name="T1" fmla="*/ 11 h 13"/>
                  <a:gd name="T2" fmla="*/ 3 w 13"/>
                  <a:gd name="T3" fmla="*/ 12 h 13"/>
                  <a:gd name="T4" fmla="*/ 1 w 13"/>
                  <a:gd name="T5" fmla="*/ 12 h 13"/>
                  <a:gd name="T6" fmla="*/ 0 w 13"/>
                  <a:gd name="T7" fmla="*/ 13 h 13"/>
                  <a:gd name="T8" fmla="*/ 3 w 13"/>
                  <a:gd name="T9" fmla="*/ 13 h 13"/>
                  <a:gd name="T10" fmla="*/ 3 w 13"/>
                  <a:gd name="T11" fmla="*/ 13 h 13"/>
                  <a:gd name="T12" fmla="*/ 4 w 13"/>
                  <a:gd name="T13" fmla="*/ 11 h 13"/>
                  <a:gd name="T14" fmla="*/ 7 w 13"/>
                  <a:gd name="T15" fmla="*/ 4 h 13"/>
                  <a:gd name="T16" fmla="*/ 6 w 13"/>
                  <a:gd name="T17" fmla="*/ 5 h 13"/>
                  <a:gd name="T18" fmla="*/ 7 w 13"/>
                  <a:gd name="T19" fmla="*/ 8 h 13"/>
                  <a:gd name="T20" fmla="*/ 8 w 13"/>
                  <a:gd name="T21" fmla="*/ 6 h 13"/>
                  <a:gd name="T22" fmla="*/ 7 w 13"/>
                  <a:gd name="T23" fmla="*/ 4 h 13"/>
                  <a:gd name="T24" fmla="*/ 13 w 13"/>
                  <a:gd name="T25" fmla="*/ 0 h 13"/>
                  <a:gd name="T26" fmla="*/ 12 w 13"/>
                  <a:gd name="T27" fmla="*/ 0 h 13"/>
                  <a:gd name="T28" fmla="*/ 12 w 13"/>
                  <a:gd name="T29" fmla="*/ 0 h 13"/>
                  <a:gd name="T30" fmla="*/ 13 w 13"/>
                  <a:gd name="T3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" h="13">
                    <a:moveTo>
                      <a:pt x="4" y="11"/>
                    </a:moveTo>
                    <a:cubicBezTo>
                      <a:pt x="4" y="12"/>
                      <a:pt x="3" y="12"/>
                      <a:pt x="3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0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4" y="12"/>
                      <a:pt x="4" y="11"/>
                    </a:cubicBezTo>
                    <a:moveTo>
                      <a:pt x="7" y="4"/>
                    </a:move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7" y="7"/>
                      <a:pt x="7" y="8"/>
                    </a:cubicBezTo>
                    <a:cubicBezTo>
                      <a:pt x="7" y="7"/>
                      <a:pt x="8" y="7"/>
                      <a:pt x="8" y="6"/>
                    </a:cubicBezTo>
                    <a:cubicBezTo>
                      <a:pt x="8" y="5"/>
                      <a:pt x="7" y="4"/>
                      <a:pt x="7" y="4"/>
                    </a:cubicBezTo>
                    <a:moveTo>
                      <a:pt x="13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Oval 2323"/>
              <p:cNvSpPr>
                <a:spLocks noChangeArrowheads="1"/>
              </p:cNvSpPr>
              <p:nvPr/>
            </p:nvSpPr>
            <p:spPr bwMode="auto">
              <a:xfrm>
                <a:off x="862363" y="3406637"/>
                <a:ext cx="54309" cy="5159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Oval 2323"/>
              <p:cNvSpPr>
                <a:spLocks noChangeArrowheads="1"/>
              </p:cNvSpPr>
              <p:nvPr/>
            </p:nvSpPr>
            <p:spPr bwMode="auto">
              <a:xfrm>
                <a:off x="1432606" y="2678220"/>
                <a:ext cx="54309" cy="5159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Oval 2323"/>
              <p:cNvSpPr>
                <a:spLocks noChangeArrowheads="1"/>
              </p:cNvSpPr>
              <p:nvPr/>
            </p:nvSpPr>
            <p:spPr bwMode="auto">
              <a:xfrm>
                <a:off x="1540544" y="2572317"/>
                <a:ext cx="54309" cy="5159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Oval 2323"/>
              <p:cNvSpPr>
                <a:spLocks noChangeArrowheads="1"/>
              </p:cNvSpPr>
              <p:nvPr/>
            </p:nvSpPr>
            <p:spPr bwMode="auto">
              <a:xfrm>
                <a:off x="518180" y="2767830"/>
                <a:ext cx="54309" cy="5159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Oval 2319"/>
              <p:cNvSpPr>
                <a:spLocks noChangeArrowheads="1"/>
              </p:cNvSpPr>
              <p:nvPr/>
            </p:nvSpPr>
            <p:spPr bwMode="auto">
              <a:xfrm>
                <a:off x="2147445" y="3562097"/>
                <a:ext cx="51593" cy="54309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Oval 2259"/>
              <p:cNvSpPr>
                <a:spLocks noChangeArrowheads="1"/>
              </p:cNvSpPr>
              <p:nvPr/>
            </p:nvSpPr>
            <p:spPr bwMode="auto">
              <a:xfrm>
                <a:off x="3616501" y="5384159"/>
                <a:ext cx="50236" cy="50234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Oval 2259"/>
              <p:cNvSpPr>
                <a:spLocks noChangeArrowheads="1"/>
              </p:cNvSpPr>
              <p:nvPr/>
            </p:nvSpPr>
            <p:spPr bwMode="auto">
              <a:xfrm>
                <a:off x="3793005" y="5279614"/>
                <a:ext cx="50236" cy="50234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Oval 2301"/>
              <p:cNvSpPr>
                <a:spLocks noChangeArrowheads="1"/>
              </p:cNvSpPr>
              <p:nvPr/>
            </p:nvSpPr>
            <p:spPr bwMode="auto">
              <a:xfrm>
                <a:off x="3583237" y="3619775"/>
                <a:ext cx="51593" cy="5159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Oval 2349"/>
              <p:cNvSpPr>
                <a:spLocks noChangeArrowheads="1"/>
              </p:cNvSpPr>
              <p:nvPr/>
            </p:nvSpPr>
            <p:spPr bwMode="auto">
              <a:xfrm>
                <a:off x="1503207" y="173222"/>
                <a:ext cx="54309" cy="54309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" name="Oval 2319"/>
            <p:cNvSpPr>
              <a:spLocks noChangeArrowheads="1"/>
            </p:cNvSpPr>
            <p:nvPr/>
          </p:nvSpPr>
          <p:spPr bwMode="auto">
            <a:xfrm>
              <a:off x="2592780" y="3993252"/>
              <a:ext cx="51593" cy="54309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AU" dirty="0">
                <a:solidFill>
                  <a:prstClr val="black"/>
                </a:solidFill>
              </a:endParaRPr>
            </a:p>
          </p:txBody>
        </p:sp>
        <p:sp>
          <p:nvSpPr>
            <p:cNvPr id="6" name="Oval 2319"/>
            <p:cNvSpPr>
              <a:spLocks noChangeArrowheads="1"/>
            </p:cNvSpPr>
            <p:nvPr/>
          </p:nvSpPr>
          <p:spPr bwMode="auto">
            <a:xfrm>
              <a:off x="2693250" y="4312317"/>
              <a:ext cx="51593" cy="54309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AU" dirty="0">
                <a:solidFill>
                  <a:prstClr val="black"/>
                </a:solidFill>
              </a:endParaRPr>
            </a:p>
          </p:txBody>
        </p:sp>
        <p:sp>
          <p:nvSpPr>
            <p:cNvPr id="7" name="Oval 2319"/>
            <p:cNvSpPr>
              <a:spLocks noChangeArrowheads="1"/>
            </p:cNvSpPr>
            <p:nvPr/>
          </p:nvSpPr>
          <p:spPr bwMode="auto">
            <a:xfrm>
              <a:off x="2726515" y="4583105"/>
              <a:ext cx="51593" cy="54309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AU" dirty="0">
                <a:solidFill>
                  <a:prstClr val="black"/>
                </a:solidFill>
              </a:endParaRPr>
            </a:p>
          </p:txBody>
        </p:sp>
      </p:grpSp>
      <p:sp>
        <p:nvSpPr>
          <p:cNvPr id="141" name="Territory Shape"/>
          <p:cNvSpPr>
            <a:spLocks/>
          </p:cNvSpPr>
          <p:nvPr/>
        </p:nvSpPr>
        <p:spPr bwMode="auto">
          <a:xfrm>
            <a:off x="1462497" y="3065277"/>
            <a:ext cx="473506" cy="770847"/>
          </a:xfrm>
          <a:custGeom>
            <a:avLst/>
            <a:gdLst>
              <a:gd name="T0" fmla="*/ 232 w 232"/>
              <a:gd name="T1" fmla="*/ 378 h 378"/>
              <a:gd name="T2" fmla="*/ 232 w 232"/>
              <a:gd name="T3" fmla="*/ 140 h 378"/>
              <a:gd name="T4" fmla="*/ 199 w 232"/>
              <a:gd name="T5" fmla="*/ 120 h 378"/>
              <a:gd name="T6" fmla="*/ 204 w 232"/>
              <a:gd name="T7" fmla="*/ 118 h 378"/>
              <a:gd name="T8" fmla="*/ 194 w 232"/>
              <a:gd name="T9" fmla="*/ 111 h 378"/>
              <a:gd name="T10" fmla="*/ 175 w 232"/>
              <a:gd name="T11" fmla="*/ 111 h 378"/>
              <a:gd name="T12" fmla="*/ 170 w 232"/>
              <a:gd name="T13" fmla="*/ 101 h 378"/>
              <a:gd name="T14" fmla="*/ 159 w 232"/>
              <a:gd name="T15" fmla="*/ 94 h 378"/>
              <a:gd name="T16" fmla="*/ 170 w 232"/>
              <a:gd name="T17" fmla="*/ 85 h 378"/>
              <a:gd name="T18" fmla="*/ 170 w 232"/>
              <a:gd name="T19" fmla="*/ 78 h 378"/>
              <a:gd name="T20" fmla="*/ 181 w 232"/>
              <a:gd name="T21" fmla="*/ 64 h 378"/>
              <a:gd name="T22" fmla="*/ 173 w 232"/>
              <a:gd name="T23" fmla="*/ 61 h 378"/>
              <a:gd name="T24" fmla="*/ 196 w 232"/>
              <a:gd name="T25" fmla="*/ 49 h 378"/>
              <a:gd name="T26" fmla="*/ 194 w 232"/>
              <a:gd name="T27" fmla="*/ 45 h 378"/>
              <a:gd name="T28" fmla="*/ 202 w 232"/>
              <a:gd name="T29" fmla="*/ 40 h 378"/>
              <a:gd name="T30" fmla="*/ 196 w 232"/>
              <a:gd name="T31" fmla="*/ 26 h 378"/>
              <a:gd name="T32" fmla="*/ 191 w 232"/>
              <a:gd name="T33" fmla="*/ 28 h 378"/>
              <a:gd name="T34" fmla="*/ 183 w 232"/>
              <a:gd name="T35" fmla="*/ 21 h 378"/>
              <a:gd name="T36" fmla="*/ 159 w 232"/>
              <a:gd name="T37" fmla="*/ 28 h 378"/>
              <a:gd name="T38" fmla="*/ 154 w 232"/>
              <a:gd name="T39" fmla="*/ 24 h 378"/>
              <a:gd name="T40" fmla="*/ 106 w 232"/>
              <a:gd name="T41" fmla="*/ 14 h 378"/>
              <a:gd name="T42" fmla="*/ 111 w 232"/>
              <a:gd name="T43" fmla="*/ 9 h 378"/>
              <a:gd name="T44" fmla="*/ 102 w 232"/>
              <a:gd name="T45" fmla="*/ 9 h 378"/>
              <a:gd name="T46" fmla="*/ 93 w 232"/>
              <a:gd name="T47" fmla="*/ 9 h 378"/>
              <a:gd name="T48" fmla="*/ 90 w 232"/>
              <a:gd name="T49" fmla="*/ 2 h 378"/>
              <a:gd name="T50" fmla="*/ 66 w 232"/>
              <a:gd name="T51" fmla="*/ 2 h 378"/>
              <a:gd name="T52" fmla="*/ 69 w 232"/>
              <a:gd name="T53" fmla="*/ 12 h 378"/>
              <a:gd name="T54" fmla="*/ 85 w 232"/>
              <a:gd name="T55" fmla="*/ 28 h 378"/>
              <a:gd name="T56" fmla="*/ 80 w 232"/>
              <a:gd name="T57" fmla="*/ 31 h 378"/>
              <a:gd name="T58" fmla="*/ 67 w 232"/>
              <a:gd name="T59" fmla="*/ 29 h 378"/>
              <a:gd name="T60" fmla="*/ 58 w 232"/>
              <a:gd name="T61" fmla="*/ 31 h 378"/>
              <a:gd name="T62" fmla="*/ 50 w 232"/>
              <a:gd name="T63" fmla="*/ 28 h 378"/>
              <a:gd name="T64" fmla="*/ 27 w 232"/>
              <a:gd name="T65" fmla="*/ 45 h 378"/>
              <a:gd name="T66" fmla="*/ 27 w 232"/>
              <a:gd name="T67" fmla="*/ 52 h 378"/>
              <a:gd name="T68" fmla="*/ 5 w 232"/>
              <a:gd name="T69" fmla="*/ 66 h 378"/>
              <a:gd name="T70" fmla="*/ 0 w 232"/>
              <a:gd name="T71" fmla="*/ 96 h 378"/>
              <a:gd name="T72" fmla="*/ 0 w 232"/>
              <a:gd name="T73" fmla="*/ 378 h 378"/>
              <a:gd name="T74" fmla="*/ 232 w 232"/>
              <a:gd name="T75" fmla="*/ 378 h 3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32" h="378">
                <a:moveTo>
                  <a:pt x="232" y="378"/>
                </a:moveTo>
                <a:cubicBezTo>
                  <a:pt x="232" y="374"/>
                  <a:pt x="232" y="143"/>
                  <a:pt x="232" y="140"/>
                </a:cubicBezTo>
                <a:cubicBezTo>
                  <a:pt x="222" y="133"/>
                  <a:pt x="208" y="128"/>
                  <a:pt x="199" y="120"/>
                </a:cubicBezTo>
                <a:cubicBezTo>
                  <a:pt x="199" y="120"/>
                  <a:pt x="202" y="118"/>
                  <a:pt x="204" y="118"/>
                </a:cubicBezTo>
                <a:cubicBezTo>
                  <a:pt x="204" y="111"/>
                  <a:pt x="196" y="115"/>
                  <a:pt x="194" y="111"/>
                </a:cubicBezTo>
                <a:cubicBezTo>
                  <a:pt x="188" y="113"/>
                  <a:pt x="181" y="111"/>
                  <a:pt x="175" y="111"/>
                </a:cubicBezTo>
                <a:cubicBezTo>
                  <a:pt x="173" y="108"/>
                  <a:pt x="170" y="106"/>
                  <a:pt x="170" y="101"/>
                </a:cubicBezTo>
                <a:cubicBezTo>
                  <a:pt x="165" y="101"/>
                  <a:pt x="157" y="99"/>
                  <a:pt x="159" y="94"/>
                </a:cubicBezTo>
                <a:cubicBezTo>
                  <a:pt x="162" y="92"/>
                  <a:pt x="162" y="85"/>
                  <a:pt x="170" y="85"/>
                </a:cubicBezTo>
                <a:cubicBezTo>
                  <a:pt x="170" y="78"/>
                  <a:pt x="170" y="78"/>
                  <a:pt x="170" y="78"/>
                </a:cubicBezTo>
                <a:cubicBezTo>
                  <a:pt x="173" y="73"/>
                  <a:pt x="183" y="71"/>
                  <a:pt x="181" y="64"/>
                </a:cubicBezTo>
                <a:cubicBezTo>
                  <a:pt x="178" y="64"/>
                  <a:pt x="173" y="64"/>
                  <a:pt x="173" y="61"/>
                </a:cubicBezTo>
                <a:cubicBezTo>
                  <a:pt x="181" y="54"/>
                  <a:pt x="194" y="61"/>
                  <a:pt x="196" y="49"/>
                </a:cubicBezTo>
                <a:cubicBezTo>
                  <a:pt x="196" y="47"/>
                  <a:pt x="196" y="45"/>
                  <a:pt x="194" y="45"/>
                </a:cubicBezTo>
                <a:cubicBezTo>
                  <a:pt x="196" y="42"/>
                  <a:pt x="196" y="40"/>
                  <a:pt x="202" y="40"/>
                </a:cubicBezTo>
                <a:cubicBezTo>
                  <a:pt x="202" y="35"/>
                  <a:pt x="202" y="28"/>
                  <a:pt x="196" y="26"/>
                </a:cubicBezTo>
                <a:cubicBezTo>
                  <a:pt x="194" y="26"/>
                  <a:pt x="191" y="26"/>
                  <a:pt x="191" y="28"/>
                </a:cubicBezTo>
                <a:cubicBezTo>
                  <a:pt x="188" y="26"/>
                  <a:pt x="186" y="21"/>
                  <a:pt x="183" y="21"/>
                </a:cubicBezTo>
                <a:cubicBezTo>
                  <a:pt x="175" y="26"/>
                  <a:pt x="167" y="24"/>
                  <a:pt x="159" y="28"/>
                </a:cubicBezTo>
                <a:cubicBezTo>
                  <a:pt x="159" y="28"/>
                  <a:pt x="157" y="24"/>
                  <a:pt x="154" y="24"/>
                </a:cubicBezTo>
                <a:cubicBezTo>
                  <a:pt x="135" y="28"/>
                  <a:pt x="122" y="21"/>
                  <a:pt x="106" y="14"/>
                </a:cubicBezTo>
                <a:cubicBezTo>
                  <a:pt x="109" y="12"/>
                  <a:pt x="109" y="12"/>
                  <a:pt x="111" y="9"/>
                </a:cubicBezTo>
                <a:cubicBezTo>
                  <a:pt x="109" y="8"/>
                  <a:pt x="106" y="9"/>
                  <a:pt x="102" y="9"/>
                </a:cubicBezTo>
                <a:cubicBezTo>
                  <a:pt x="99" y="10"/>
                  <a:pt x="96" y="11"/>
                  <a:pt x="93" y="9"/>
                </a:cubicBezTo>
                <a:cubicBezTo>
                  <a:pt x="90" y="7"/>
                  <a:pt x="90" y="2"/>
                  <a:pt x="90" y="2"/>
                </a:cubicBezTo>
                <a:cubicBezTo>
                  <a:pt x="82" y="0"/>
                  <a:pt x="74" y="2"/>
                  <a:pt x="66" y="2"/>
                </a:cubicBezTo>
                <a:cubicBezTo>
                  <a:pt x="66" y="5"/>
                  <a:pt x="64" y="12"/>
                  <a:pt x="69" y="12"/>
                </a:cubicBezTo>
                <a:cubicBezTo>
                  <a:pt x="82" y="12"/>
                  <a:pt x="85" y="19"/>
                  <a:pt x="85" y="28"/>
                </a:cubicBezTo>
                <a:cubicBezTo>
                  <a:pt x="85" y="31"/>
                  <a:pt x="82" y="33"/>
                  <a:pt x="80" y="31"/>
                </a:cubicBezTo>
                <a:cubicBezTo>
                  <a:pt x="75" y="25"/>
                  <a:pt x="71" y="27"/>
                  <a:pt x="67" y="29"/>
                </a:cubicBezTo>
                <a:cubicBezTo>
                  <a:pt x="64" y="30"/>
                  <a:pt x="62" y="32"/>
                  <a:pt x="58" y="31"/>
                </a:cubicBezTo>
                <a:cubicBezTo>
                  <a:pt x="56" y="28"/>
                  <a:pt x="53" y="28"/>
                  <a:pt x="50" y="28"/>
                </a:cubicBezTo>
                <a:cubicBezTo>
                  <a:pt x="40" y="31"/>
                  <a:pt x="34" y="40"/>
                  <a:pt x="27" y="45"/>
                </a:cubicBezTo>
                <a:cubicBezTo>
                  <a:pt x="27" y="52"/>
                  <a:pt x="27" y="52"/>
                  <a:pt x="27" y="52"/>
                </a:cubicBezTo>
                <a:cubicBezTo>
                  <a:pt x="21" y="59"/>
                  <a:pt x="11" y="59"/>
                  <a:pt x="5" y="66"/>
                </a:cubicBezTo>
                <a:cubicBezTo>
                  <a:pt x="0" y="75"/>
                  <a:pt x="5" y="87"/>
                  <a:pt x="0" y="96"/>
                </a:cubicBezTo>
                <a:cubicBezTo>
                  <a:pt x="0" y="105"/>
                  <a:pt x="0" y="367"/>
                  <a:pt x="0" y="378"/>
                </a:cubicBezTo>
                <a:cubicBezTo>
                  <a:pt x="232" y="378"/>
                  <a:pt x="232" y="378"/>
                  <a:pt x="232" y="378"/>
                </a:cubicBezTo>
              </a:path>
            </a:pathLst>
          </a:custGeom>
          <a:solidFill>
            <a:srgbClr val="D64A3A"/>
          </a:solidFill>
          <a:ln w="12700">
            <a:solidFill>
              <a:schemeClr val="bg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43" name="Oval 5000"/>
          <p:cNvSpPr/>
          <p:nvPr/>
        </p:nvSpPr>
        <p:spPr>
          <a:xfrm>
            <a:off x="-941431" y="639203"/>
            <a:ext cx="4749074" cy="4749074"/>
          </a:xfrm>
          <a:prstGeom prst="ellipse">
            <a:avLst/>
          </a:prstGeom>
          <a:noFill/>
          <a:ln w="9525">
            <a:solidFill>
              <a:schemeClr val="bg1">
                <a:lumMod val="65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44" name="Oval 4000"/>
          <p:cNvSpPr/>
          <p:nvPr/>
        </p:nvSpPr>
        <p:spPr>
          <a:xfrm>
            <a:off x="-347824" y="1256976"/>
            <a:ext cx="3793163" cy="3793163"/>
          </a:xfrm>
          <a:prstGeom prst="ellipse">
            <a:avLst/>
          </a:prstGeom>
          <a:noFill/>
          <a:ln w="9525">
            <a:solidFill>
              <a:schemeClr val="bg1">
                <a:lumMod val="75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45" name="Oval 3000"/>
          <p:cNvSpPr/>
          <p:nvPr/>
        </p:nvSpPr>
        <p:spPr>
          <a:xfrm>
            <a:off x="128094" y="1731133"/>
            <a:ext cx="2844850" cy="2844850"/>
          </a:xfrm>
          <a:prstGeom prst="ellipse">
            <a:avLst/>
          </a:prstGeom>
          <a:noFill/>
          <a:ln w="9525">
            <a:solidFill>
              <a:schemeClr val="bg1">
                <a:lumMod val="75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46" name="Oval 2000"/>
          <p:cNvSpPr/>
          <p:nvPr/>
        </p:nvSpPr>
        <p:spPr>
          <a:xfrm>
            <a:off x="607539" y="2212338"/>
            <a:ext cx="1882439" cy="1882439"/>
          </a:xfrm>
          <a:prstGeom prst="ellipse">
            <a:avLst/>
          </a:prstGeom>
          <a:noFill/>
          <a:ln w="9525">
            <a:solidFill>
              <a:schemeClr val="bg1">
                <a:lumMod val="75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47" name="Oval 1000"/>
          <p:cNvSpPr/>
          <p:nvPr/>
        </p:nvSpPr>
        <p:spPr>
          <a:xfrm>
            <a:off x="1033177" y="2637978"/>
            <a:ext cx="1031162" cy="1031160"/>
          </a:xfrm>
          <a:prstGeom prst="ellipse">
            <a:avLst/>
          </a:prstGeom>
          <a:noFill/>
          <a:ln w="9525">
            <a:solidFill>
              <a:schemeClr val="bg1">
                <a:lumMod val="75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48" name="Oval 500"/>
          <p:cNvSpPr/>
          <p:nvPr/>
        </p:nvSpPr>
        <p:spPr>
          <a:xfrm>
            <a:off x="1329634" y="2934434"/>
            <a:ext cx="438247" cy="438247"/>
          </a:xfrm>
          <a:prstGeom prst="ellipse">
            <a:avLst/>
          </a:prstGeom>
          <a:noFill/>
          <a:ln w="9525">
            <a:solidFill>
              <a:schemeClr val="bg1">
                <a:lumMod val="75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grpSp>
        <p:nvGrpSpPr>
          <p:cNvPr id="149" name="Distance Lables"/>
          <p:cNvGrpSpPr/>
          <p:nvPr/>
        </p:nvGrpSpPr>
        <p:grpSpPr>
          <a:xfrm rot="18276316">
            <a:off x="873916" y="1798278"/>
            <a:ext cx="2854341" cy="230166"/>
            <a:chOff x="2890890" y="3875778"/>
            <a:chExt cx="3805788" cy="306887"/>
          </a:xfrm>
        </p:grpSpPr>
        <p:sp>
          <p:nvSpPr>
            <p:cNvPr id="150" name="TextBox 149"/>
            <p:cNvSpPr txBox="1"/>
            <p:nvPr/>
          </p:nvSpPr>
          <p:spPr>
            <a:xfrm>
              <a:off x="6005890" y="3896672"/>
              <a:ext cx="690788" cy="2667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solidFill>
                    <a:prstClr val="white">
                      <a:alpha val="95000"/>
                    </a:prstClr>
                  </a:solidFill>
                </a:rPr>
                <a:t>6000KM</a:t>
              </a:r>
              <a:endParaRPr lang="en-AU" sz="700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5351456" y="3882247"/>
              <a:ext cx="720711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>
                  <a:solidFill>
                    <a:prstClr val="white">
                      <a:alpha val="95000"/>
                    </a:prstClr>
                  </a:solidFill>
                </a:rPr>
                <a:t>5000KM</a:t>
              </a:r>
              <a:endParaRPr lang="en-AU" sz="750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4734186" y="3875778"/>
              <a:ext cx="720711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>
                  <a:solidFill>
                    <a:prstClr val="white">
                      <a:alpha val="95000"/>
                    </a:prstClr>
                  </a:solidFill>
                </a:rPr>
                <a:t>4000KM</a:t>
              </a:r>
              <a:endParaRPr lang="en-AU" sz="750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4080086" y="3883379"/>
              <a:ext cx="720711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>
                  <a:solidFill>
                    <a:prstClr val="white">
                      <a:alpha val="95000"/>
                    </a:prstClr>
                  </a:solidFill>
                </a:rPr>
                <a:t>3000KM</a:t>
              </a:r>
              <a:endParaRPr lang="en-AU" sz="750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3473759" y="3884525"/>
              <a:ext cx="720711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>
                  <a:solidFill>
                    <a:prstClr val="white">
                      <a:alpha val="95000"/>
                    </a:prstClr>
                  </a:solidFill>
                </a:rPr>
                <a:t>2000KM</a:t>
              </a:r>
              <a:endParaRPr lang="en-AU" sz="750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2890890" y="3905667"/>
              <a:ext cx="720711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>
                  <a:solidFill>
                    <a:prstClr val="white">
                      <a:alpha val="95000"/>
                    </a:prstClr>
                  </a:solidFill>
                </a:rPr>
                <a:t>1000KM</a:t>
              </a:r>
              <a:endParaRPr lang="en-AU" sz="750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</p:grpSp>
      <p:sp>
        <p:nvSpPr>
          <p:cNvPr id="156" name="DARWIN"/>
          <p:cNvSpPr txBox="1"/>
          <p:nvPr/>
        </p:nvSpPr>
        <p:spPr>
          <a:xfrm>
            <a:off x="-50362" y="2978417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Darwin</a:t>
            </a:r>
            <a:endParaRPr lang="en-AU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57" name="Inner Line"/>
          <p:cNvCxnSpPr/>
          <p:nvPr/>
        </p:nvCxnSpPr>
        <p:spPr>
          <a:xfrm>
            <a:off x="607539" y="3135094"/>
            <a:ext cx="909640" cy="0"/>
          </a:xfrm>
          <a:prstGeom prst="line">
            <a:avLst/>
          </a:prstGeom>
          <a:ln w="190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Outer Line"/>
          <p:cNvCxnSpPr/>
          <p:nvPr/>
        </p:nvCxnSpPr>
        <p:spPr>
          <a:xfrm flipV="1">
            <a:off x="1562290" y="801615"/>
            <a:ext cx="1615700" cy="2333480"/>
          </a:xfrm>
          <a:prstGeom prst="line">
            <a:avLst/>
          </a:prstGeom>
          <a:ln w="190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Northern Territory"/>
          <p:cNvSpPr txBox="1"/>
          <p:nvPr/>
        </p:nvSpPr>
        <p:spPr>
          <a:xfrm>
            <a:off x="1389760" y="3433260"/>
            <a:ext cx="653602" cy="310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788" b="1" dirty="0">
                <a:solidFill>
                  <a:schemeClr val="bg1"/>
                </a:solidFill>
                <a:latin typeface="Arial "/>
              </a:rPr>
              <a:t>Northern Territory</a:t>
            </a:r>
            <a:endParaRPr lang="en-AU" sz="788" b="1" dirty="0">
              <a:solidFill>
                <a:schemeClr val="bg1"/>
              </a:solidFill>
              <a:latin typeface="Arial "/>
            </a:endParaRPr>
          </a:p>
        </p:txBody>
      </p:sp>
      <p:sp>
        <p:nvSpPr>
          <p:cNvPr id="160" name="Centre Point"/>
          <p:cNvSpPr>
            <a:spLocks noChangeArrowheads="1"/>
          </p:cNvSpPr>
          <p:nvPr/>
        </p:nvSpPr>
        <p:spPr bwMode="auto">
          <a:xfrm>
            <a:off x="1487676" y="3080507"/>
            <a:ext cx="106961" cy="107150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AU" dirty="0">
              <a:solidFill>
                <a:prstClr val="black"/>
              </a:solidFill>
            </a:endParaRPr>
          </a:p>
        </p:txBody>
      </p:sp>
      <p:grpSp>
        <p:nvGrpSpPr>
          <p:cNvPr id="161" name="Names"/>
          <p:cNvGrpSpPr/>
          <p:nvPr/>
        </p:nvGrpSpPr>
        <p:grpSpPr>
          <a:xfrm>
            <a:off x="-113029" y="414303"/>
            <a:ext cx="3097146" cy="4424276"/>
            <a:chOff x="297244" y="206685"/>
            <a:chExt cx="4129529" cy="5899034"/>
          </a:xfrm>
        </p:grpSpPr>
        <p:sp>
          <p:nvSpPr>
            <p:cNvPr id="165" name="TextBox 164"/>
            <p:cNvSpPr txBox="1"/>
            <p:nvPr/>
          </p:nvSpPr>
          <p:spPr>
            <a:xfrm>
              <a:off x="3326927" y="4339766"/>
              <a:ext cx="50270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prstClr val="white">
                      <a:alpha val="95000"/>
                    </a:prstClr>
                  </a:solidFill>
                </a:rPr>
                <a:t>Cairns</a:t>
              </a:r>
              <a:endParaRPr lang="en-AU" sz="525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3438540" y="4837835"/>
              <a:ext cx="59674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prstClr val="white">
                      <a:alpha val="95000"/>
                    </a:prstClr>
                  </a:solidFill>
                </a:rPr>
                <a:t>Brisbane</a:t>
              </a:r>
              <a:endParaRPr lang="en-AU" sz="525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3810503" y="5226718"/>
              <a:ext cx="54331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prstClr val="white">
                      <a:alpha val="95000"/>
                    </a:prstClr>
                  </a:solidFill>
                </a:rPr>
                <a:t>Sydney</a:t>
              </a:r>
              <a:endParaRPr lang="en-AU" sz="525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3651136" y="5407124"/>
              <a:ext cx="61598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prstClr val="white">
                      <a:alpha val="95000"/>
                    </a:prstClr>
                  </a:solidFill>
                </a:rPr>
                <a:t>Canberra</a:t>
              </a:r>
              <a:endParaRPr lang="en-AU" sz="525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3509920" y="5874887"/>
              <a:ext cx="51338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prstClr val="white">
                      <a:alpha val="95000"/>
                    </a:prstClr>
                  </a:solidFill>
                </a:rPr>
                <a:t>Hobart</a:t>
              </a:r>
              <a:endParaRPr lang="en-AU" sz="525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078164" y="5388100"/>
              <a:ext cx="66514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prstClr val="white">
                      <a:alpha val="95000"/>
                    </a:prstClr>
                  </a:solidFill>
                </a:rPr>
                <a:t>Melbourne</a:t>
              </a:r>
              <a:endParaRPr lang="en-AU" sz="525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2539675" y="5418551"/>
              <a:ext cx="59033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prstClr val="white">
                      <a:alpha val="95000"/>
                    </a:prstClr>
                  </a:solidFill>
                </a:rPr>
                <a:t>Adelaide</a:t>
              </a:r>
              <a:endParaRPr lang="en-AU" sz="525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1182633" y="5150996"/>
              <a:ext cx="4599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prstClr val="white">
                      <a:alpha val="95000"/>
                    </a:prstClr>
                  </a:solidFill>
                </a:rPr>
                <a:t>Perth</a:t>
              </a:r>
              <a:endParaRPr lang="en-AU" sz="525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1388517" y="3395873"/>
              <a:ext cx="39369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prstClr val="white">
                      <a:alpha val="95000"/>
                    </a:prstClr>
                  </a:solidFill>
                </a:rPr>
                <a:t>Bali</a:t>
              </a:r>
              <a:endParaRPr lang="en-AU" sz="525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1937517" y="3395873"/>
              <a:ext cx="36805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prstClr val="white">
                      <a:alpha val="95000"/>
                    </a:prstClr>
                  </a:solidFill>
                </a:rPr>
                <a:t>Dili</a:t>
              </a:r>
              <a:endParaRPr lang="en-AU" sz="525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850444" y="3265189"/>
              <a:ext cx="53903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prstClr val="white">
                      <a:alpha val="95000"/>
                    </a:prstClr>
                  </a:solidFill>
                </a:rPr>
                <a:t>Jakarta</a:t>
              </a:r>
              <a:endParaRPr lang="en-AU" sz="525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3648354" y="3478361"/>
              <a:ext cx="77841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prstClr val="white">
                      <a:alpha val="95000"/>
                    </a:prstClr>
                  </a:solidFill>
                </a:rPr>
                <a:t>Port Moresby</a:t>
              </a:r>
              <a:endParaRPr lang="en-AU" sz="525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1208324" y="2405082"/>
              <a:ext cx="79979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prstClr val="white">
                      <a:alpha val="95000"/>
                    </a:prstClr>
                  </a:solidFill>
                </a:rPr>
                <a:t>Kota Kinabalu</a:t>
              </a:r>
              <a:endParaRPr lang="en-AU" sz="525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1037732" y="2556913"/>
              <a:ext cx="50270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prstClr val="white">
                      <a:alpha val="95000"/>
                    </a:prstClr>
                  </a:solidFill>
                </a:rPr>
                <a:t>Brunei</a:t>
              </a:r>
              <a:endParaRPr lang="en-AU" sz="525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640988" y="2725741"/>
              <a:ext cx="65017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prstClr val="white">
                      <a:alpha val="95000"/>
                    </a:prstClr>
                  </a:solidFill>
                </a:rPr>
                <a:t>Singapore</a:t>
              </a:r>
              <a:endParaRPr lang="en-AU" sz="525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297244" y="2589441"/>
              <a:ext cx="79979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prstClr val="white">
                      <a:alpha val="95000"/>
                    </a:prstClr>
                  </a:solidFill>
                </a:rPr>
                <a:t>Kuala Lumpur</a:t>
              </a:r>
              <a:endParaRPr lang="en-AU" sz="525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335344" y="1876997"/>
              <a:ext cx="59246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prstClr val="white">
                      <a:alpha val="95000"/>
                    </a:prstClr>
                  </a:solidFill>
                </a:rPr>
                <a:t>Bangkok</a:t>
              </a:r>
              <a:endParaRPr lang="en-AU" sz="525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473620" y="1508473"/>
              <a:ext cx="47705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prstClr val="white">
                      <a:alpha val="95000"/>
                    </a:prstClr>
                  </a:solidFill>
                </a:rPr>
                <a:t>Hanoi</a:t>
              </a:r>
              <a:endParaRPr lang="en-AU" sz="525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1287647" y="1462753"/>
              <a:ext cx="69078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prstClr val="white">
                      <a:alpha val="95000"/>
                    </a:prstClr>
                  </a:solidFill>
                </a:rPr>
                <a:t>Hong Kong</a:t>
              </a:r>
              <a:endParaRPr lang="en-AU" sz="525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1911614" y="1177429"/>
              <a:ext cx="48774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prstClr val="white">
                      <a:alpha val="95000"/>
                    </a:prstClr>
                  </a:solidFill>
                </a:rPr>
                <a:t>Taipei</a:t>
              </a:r>
              <a:endParaRPr lang="en-AU" sz="525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1378596" y="1887126"/>
              <a:ext cx="50697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prstClr val="white">
                      <a:alpha val="95000"/>
                    </a:prstClr>
                  </a:solidFill>
                </a:rPr>
                <a:t>Manila</a:t>
              </a:r>
              <a:endParaRPr lang="en-AU" sz="525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1321654" y="518462"/>
              <a:ext cx="57109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prstClr val="white">
                      <a:alpha val="95000"/>
                    </a:prstClr>
                  </a:solidFill>
                </a:rPr>
                <a:t>Shangai</a:t>
              </a:r>
              <a:endParaRPr lang="en-AU" sz="525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3173943" y="390150"/>
              <a:ext cx="48987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prstClr val="white">
                      <a:alpha val="95000"/>
                    </a:prstClr>
                  </a:solidFill>
                </a:rPr>
                <a:t>Tokyo</a:t>
              </a:r>
              <a:endParaRPr lang="en-AU" sz="525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1158648" y="206685"/>
              <a:ext cx="51125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prstClr val="white">
                      <a:alpha val="95000"/>
                    </a:prstClr>
                  </a:solidFill>
                </a:rPr>
                <a:t>Beijing</a:t>
              </a:r>
              <a:endParaRPr lang="en-AU" sz="525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2377718" y="206685"/>
              <a:ext cx="47277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prstClr val="white">
                      <a:alpha val="95000"/>
                    </a:prstClr>
                  </a:solidFill>
                </a:rPr>
                <a:t>Seoul</a:t>
              </a:r>
              <a:endParaRPr lang="en-AU" sz="525" dirty="0">
                <a:solidFill>
                  <a:prstClr val="white">
                    <a:alpha val="95000"/>
                  </a:prstClr>
                </a:solidFill>
              </a:endParaRPr>
            </a:p>
          </p:txBody>
        </p:sp>
      </p:grpSp>
      <p:cxnSp>
        <p:nvCxnSpPr>
          <p:cNvPr id="190" name="Sydney Line"/>
          <p:cNvCxnSpPr>
            <a:stCxn id="160" idx="5"/>
            <a:endCxn id="167" idx="1"/>
          </p:cNvCxnSpPr>
          <p:nvPr/>
        </p:nvCxnSpPr>
        <p:spPr>
          <a:xfrm>
            <a:off x="1578973" y="3171965"/>
            <a:ext cx="942942" cy="1093925"/>
          </a:xfrm>
          <a:prstGeom prst="line">
            <a:avLst/>
          </a:prstGeom>
          <a:ln w="190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ingapore Line"/>
          <p:cNvCxnSpPr>
            <a:stCxn id="179" idx="1"/>
            <a:endCxn id="160" idx="1"/>
          </p:cNvCxnSpPr>
          <p:nvPr/>
        </p:nvCxnSpPr>
        <p:spPr>
          <a:xfrm>
            <a:off x="144779" y="2390157"/>
            <a:ext cx="1358561" cy="706042"/>
          </a:xfrm>
          <a:prstGeom prst="line">
            <a:avLst/>
          </a:prstGeom>
          <a:ln w="190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TextBox 195"/>
          <p:cNvSpPr txBox="1"/>
          <p:nvPr/>
        </p:nvSpPr>
        <p:spPr>
          <a:xfrm>
            <a:off x="2825856" y="1067812"/>
            <a:ext cx="167413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</a:pPr>
            <a:r>
              <a:rPr lang="en-AU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Distances from Darwin</a:t>
            </a:r>
          </a:p>
        </p:txBody>
      </p:sp>
      <p:graphicFrame>
        <p:nvGraphicFramePr>
          <p:cNvPr id="197" name="Table 19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976584"/>
              </p:ext>
            </p:extLst>
          </p:nvPr>
        </p:nvGraphicFramePr>
        <p:xfrm>
          <a:off x="2850071" y="1725738"/>
          <a:ext cx="1649921" cy="2983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45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48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3590">
                <a:tc>
                  <a:txBody>
                    <a:bodyPr/>
                    <a:lstStyle/>
                    <a:p>
                      <a:pPr algn="l"/>
                      <a:r>
                        <a:rPr lang="en-AU" sz="1100" b="1" dirty="0" smtClean="0">
                          <a:solidFill>
                            <a:schemeClr val="bg1"/>
                          </a:solidFill>
                        </a:rPr>
                        <a:t>Seoul</a:t>
                      </a:r>
                      <a:endParaRPr lang="en-A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5574km</a:t>
                      </a:r>
                      <a:endParaRPr lang="en-A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020">
                <a:tc>
                  <a:txBody>
                    <a:bodyPr/>
                    <a:lstStyle/>
                    <a:p>
                      <a:pPr algn="l"/>
                      <a:r>
                        <a:rPr lang="en-AU" sz="1100" b="1" dirty="0" smtClean="0">
                          <a:solidFill>
                            <a:schemeClr val="bg1"/>
                          </a:solidFill>
                        </a:rPr>
                        <a:t>Beijing </a:t>
                      </a:r>
                      <a:endParaRPr lang="en-A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FC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6000km</a:t>
                      </a:r>
                      <a:endParaRPr lang="en-A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FCF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020">
                <a:tc>
                  <a:txBody>
                    <a:bodyPr/>
                    <a:lstStyle/>
                    <a:p>
                      <a:pPr algn="l"/>
                      <a:r>
                        <a:rPr lang="en-AU" sz="1100" b="1" dirty="0" smtClean="0">
                          <a:solidFill>
                            <a:schemeClr val="bg1"/>
                          </a:solidFill>
                        </a:rPr>
                        <a:t>Tokyo </a:t>
                      </a:r>
                      <a:endParaRPr lang="en-A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5400km</a:t>
                      </a:r>
                      <a:endParaRPr lang="en-A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020">
                <a:tc>
                  <a:txBody>
                    <a:bodyPr/>
                    <a:lstStyle/>
                    <a:p>
                      <a:pPr algn="l"/>
                      <a:r>
                        <a:rPr lang="en-AU" sz="1100" b="1" dirty="0" smtClean="0">
                          <a:solidFill>
                            <a:schemeClr val="bg1"/>
                          </a:solidFill>
                        </a:rPr>
                        <a:t>Shanghai </a:t>
                      </a:r>
                      <a:endParaRPr lang="en-A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FC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5056km</a:t>
                      </a:r>
                      <a:endParaRPr lang="en-A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FCF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020">
                <a:tc>
                  <a:txBody>
                    <a:bodyPr/>
                    <a:lstStyle/>
                    <a:p>
                      <a:pPr algn="l"/>
                      <a:r>
                        <a:rPr lang="en-AU" sz="1100" b="1" dirty="0" smtClean="0">
                          <a:solidFill>
                            <a:schemeClr val="bg1"/>
                          </a:solidFill>
                        </a:rPr>
                        <a:t>Taipei</a:t>
                      </a:r>
                      <a:endParaRPr lang="en-A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4288km</a:t>
                      </a:r>
                      <a:endParaRPr lang="en-A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0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100" b="1" dirty="0" smtClean="0">
                          <a:solidFill>
                            <a:schemeClr val="bg1"/>
                          </a:solidFill>
                        </a:rPr>
                        <a:t>Hong Kong </a:t>
                      </a: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FC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4250km</a:t>
                      </a:r>
                      <a:endParaRPr lang="en-A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FCF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020">
                <a:tc>
                  <a:txBody>
                    <a:bodyPr/>
                    <a:lstStyle/>
                    <a:p>
                      <a:pPr algn="l"/>
                      <a:r>
                        <a:rPr lang="en-AU" sz="1100" b="1" dirty="0" smtClean="0">
                          <a:solidFill>
                            <a:schemeClr val="bg1"/>
                          </a:solidFill>
                        </a:rPr>
                        <a:t>Singapore </a:t>
                      </a:r>
                      <a:endParaRPr lang="en-A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3350km</a:t>
                      </a:r>
                      <a:endParaRPr lang="en-A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1020">
                <a:tc>
                  <a:txBody>
                    <a:bodyPr/>
                    <a:lstStyle/>
                    <a:p>
                      <a:pPr algn="l"/>
                      <a:r>
                        <a:rPr lang="en-AU" sz="1100" b="1" dirty="0" smtClean="0">
                          <a:solidFill>
                            <a:schemeClr val="bg1"/>
                          </a:solidFill>
                        </a:rPr>
                        <a:t>Manila </a:t>
                      </a:r>
                      <a:endParaRPr lang="en-A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FC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3150km</a:t>
                      </a:r>
                      <a:endParaRPr lang="en-A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FCF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1020">
                <a:tc>
                  <a:txBody>
                    <a:bodyPr/>
                    <a:lstStyle/>
                    <a:p>
                      <a:pPr algn="l"/>
                      <a:r>
                        <a:rPr lang="en-AU" sz="1100" b="1" dirty="0" smtClean="0">
                          <a:solidFill>
                            <a:schemeClr val="bg1"/>
                          </a:solidFill>
                        </a:rPr>
                        <a:t>Melbourne </a:t>
                      </a:r>
                      <a:endParaRPr lang="en-A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3150km</a:t>
                      </a:r>
                      <a:endParaRPr lang="en-A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1020">
                <a:tc>
                  <a:txBody>
                    <a:bodyPr/>
                    <a:lstStyle/>
                    <a:p>
                      <a:pPr algn="l"/>
                      <a:r>
                        <a:rPr lang="en-AU" sz="1100" b="1" dirty="0" smtClean="0">
                          <a:solidFill>
                            <a:schemeClr val="bg1"/>
                          </a:solidFill>
                        </a:rPr>
                        <a:t>Sydney </a:t>
                      </a:r>
                      <a:endParaRPr lang="en-A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FC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3150km</a:t>
                      </a:r>
                      <a:endParaRPr lang="en-A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FCF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1020">
                <a:tc>
                  <a:txBody>
                    <a:bodyPr/>
                    <a:lstStyle/>
                    <a:p>
                      <a:pPr algn="l"/>
                      <a:r>
                        <a:rPr lang="en-AU" sz="1100" b="1" dirty="0" smtClean="0">
                          <a:solidFill>
                            <a:schemeClr val="bg1"/>
                          </a:solidFill>
                        </a:rPr>
                        <a:t>Brisbane </a:t>
                      </a:r>
                      <a:endParaRPr lang="en-A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2850km</a:t>
                      </a:r>
                      <a:endParaRPr lang="en-A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1020">
                <a:tc>
                  <a:txBody>
                    <a:bodyPr/>
                    <a:lstStyle/>
                    <a:p>
                      <a:pPr algn="l"/>
                      <a:r>
                        <a:rPr lang="en-AU" sz="1100" b="1" dirty="0" smtClean="0">
                          <a:solidFill>
                            <a:schemeClr val="bg1"/>
                          </a:solidFill>
                        </a:rPr>
                        <a:t>Jakarta </a:t>
                      </a:r>
                      <a:endParaRPr lang="en-A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FC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2700km</a:t>
                      </a:r>
                      <a:endParaRPr lang="en-A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40500" marR="40500" marT="40500" marB="40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FCF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92" name="TextBox 191"/>
          <p:cNvSpPr txBox="1"/>
          <p:nvPr/>
        </p:nvSpPr>
        <p:spPr>
          <a:xfrm>
            <a:off x="4513804" y="223223"/>
            <a:ext cx="4460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Australia’s Northern Territory</a:t>
            </a:r>
            <a:endParaRPr lang="en-AU" sz="2400" b="1" dirty="0"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pic>
        <p:nvPicPr>
          <p:cNvPr id="195" name="Picture 19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" t="8217" r="4714" b="5627"/>
          <a:stretch/>
        </p:blipFill>
        <p:spPr>
          <a:xfrm>
            <a:off x="4500126" y="3154521"/>
            <a:ext cx="4176330" cy="1937509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575" y="715142"/>
            <a:ext cx="4173881" cy="234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9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5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15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850"/>
                            </p:stCondLst>
                            <p:childTnLst>
                              <p:par>
                                <p:cTn id="7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56" grpId="0"/>
      <p:bldP spid="159" grpId="0"/>
      <p:bldP spid="160" grpId="0" animBg="1"/>
      <p:bldP spid="16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47767" y="448842"/>
            <a:ext cx="460407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AU" b="1" dirty="0" smtClean="0"/>
              <a:t>Improving accessibility of industry datasets</a:t>
            </a:r>
          </a:p>
          <a:p>
            <a:pPr>
              <a:spcBef>
                <a:spcPts val="600"/>
              </a:spcBef>
            </a:pPr>
            <a:endParaRPr lang="en-AU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 smtClean="0"/>
              <a:t>Capture of NT-wide exploration drilling and geochemistry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 smtClean="0"/>
              <a:t>Compilation of geophysical data into seamless grids and datasets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 smtClean="0"/>
              <a:t>3D atlases of mineral fields (with University of Queensland)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4" t="49274" r="712"/>
          <a:stretch/>
        </p:blipFill>
        <p:spPr>
          <a:xfrm>
            <a:off x="415636" y="0"/>
            <a:ext cx="3181261" cy="39525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766" y="3952570"/>
            <a:ext cx="4793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 smtClean="0"/>
              <a:t>Merged historical industry AEM </a:t>
            </a:r>
            <a:r>
              <a:rPr lang="en-AU" i="1" dirty="0" err="1" smtClean="0"/>
              <a:t>datsets</a:t>
            </a:r>
            <a:r>
              <a:rPr lang="en-AU" i="1" dirty="0" smtClean="0"/>
              <a:t>, McArthur Basin</a:t>
            </a:r>
            <a:endParaRPr lang="en-AU" i="1" dirty="0"/>
          </a:p>
        </p:txBody>
      </p:sp>
    </p:spTree>
    <p:extLst>
      <p:ext uri="{BB962C8B-B14F-4D97-AF65-F5344CB8AC3E}">
        <p14:creationId xmlns:p14="http://schemas.microsoft.com/office/powerpoint/2010/main" val="62185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CFCE1916-79A8-4332-AA74-56F279DAA0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0"/>
            <a:ext cx="5128755" cy="5065246"/>
          </a:xfrm>
          <a:prstGeom prst="rect">
            <a:avLst/>
          </a:prstGeom>
        </p:spPr>
      </p:pic>
      <p:pic>
        <p:nvPicPr>
          <p:cNvPr id="3" name="Content Placeholder 7">
            <a:extLst>
              <a:ext uri="{FF2B5EF4-FFF2-40B4-BE49-F238E27FC236}">
                <a16:creationId xmlns:a16="http://schemas.microsoft.com/office/drawing/2014/main" id="{BEB1743A-2092-441E-BB1A-BBCE739FAC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3" y="1706116"/>
            <a:ext cx="2902561" cy="33843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315833" y="2205464"/>
            <a:ext cx="288032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6" name="Straight Connector 5"/>
          <p:cNvCxnSpPr/>
          <p:nvPr/>
        </p:nvCxnSpPr>
        <p:spPr>
          <a:xfrm>
            <a:off x="2915816" y="1793954"/>
            <a:ext cx="3688049" cy="4115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009940" y="2565504"/>
            <a:ext cx="3593925" cy="24997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75884" y="821760"/>
            <a:ext cx="4248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 dirty="0" smtClean="0"/>
              <a:t>Maximising the value of industry data</a:t>
            </a:r>
          </a:p>
          <a:p>
            <a:r>
              <a:rPr lang="en-AU" sz="1400" dirty="0" smtClean="0"/>
              <a:t>CSIRO-NTGS collaboration in the Tanami gold province</a:t>
            </a:r>
            <a:endParaRPr lang="en-AU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36" y="7744"/>
            <a:ext cx="838697" cy="8386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251E4A-1688-409E-8F68-6AD35C7D26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5588" y="196970"/>
            <a:ext cx="1124352" cy="39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2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F954F-AF7C-4240-83E1-A9FF3EE78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FECEE-0367-754D-9621-9382F48761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081" y="845795"/>
            <a:ext cx="5580544" cy="339407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Collaboration between the Australian </a:t>
            </a:r>
            <a:r>
              <a:rPr lang="en-US" sz="1800" dirty="0" smtClean="0">
                <a:solidFill>
                  <a:schemeClr val="tx1"/>
                </a:solidFill>
              </a:rPr>
              <a:t>state/NT and Commonwealth governments, the </a:t>
            </a:r>
            <a:r>
              <a:rPr lang="en-US" sz="1800" dirty="0">
                <a:solidFill>
                  <a:schemeClr val="tx1"/>
                </a:solidFill>
              </a:rPr>
              <a:t>research sector and industry </a:t>
            </a:r>
            <a:r>
              <a:rPr lang="en-US" sz="1800" dirty="0" smtClean="0">
                <a:solidFill>
                  <a:schemeClr val="tx1"/>
                </a:solidFill>
              </a:rPr>
              <a:t>is opening up new undercover mineral provinces in large, underexplored jurisdictions like the 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Taking </a:t>
            </a:r>
            <a:r>
              <a:rPr lang="en-US" sz="1800" dirty="0">
                <a:solidFill>
                  <a:schemeClr val="tx1"/>
                </a:solidFill>
              </a:rPr>
              <a:t>a multi-scale, multi-disciplinary approach to terrane-scale problems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Bringing industry into pre-competitive programs wherever  possible adds huge value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err="1" smtClean="0">
                <a:solidFill>
                  <a:schemeClr val="tx1"/>
                </a:solidFill>
              </a:rPr>
              <a:t>Maximising</a:t>
            </a:r>
            <a:r>
              <a:rPr lang="en-US" sz="1800" dirty="0" smtClean="0">
                <a:solidFill>
                  <a:schemeClr val="tx1"/>
                </a:solidFill>
              </a:rPr>
              <a:t> the discovery and utility of industry </a:t>
            </a:r>
            <a:r>
              <a:rPr lang="en-US" sz="1800" dirty="0" smtClean="0">
                <a:solidFill>
                  <a:schemeClr val="tx1"/>
                </a:solidFill>
              </a:rPr>
              <a:t>data</a:t>
            </a:r>
          </a:p>
          <a:p>
            <a:r>
              <a:rPr lang="en-US" sz="1800" b="1" u="sng" dirty="0" smtClean="0">
                <a:solidFill>
                  <a:schemeClr val="tx2"/>
                </a:solidFill>
              </a:rPr>
              <a:t>resourcingtheterritory.nt.gov.au</a:t>
            </a:r>
            <a:endParaRPr lang="en-US" sz="1800" b="1" u="sng" dirty="0">
              <a:solidFill>
                <a:schemeClr val="tx2"/>
              </a:solidFill>
            </a:endParaRPr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666" y="845795"/>
            <a:ext cx="2914782" cy="33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7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Picture 1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793" y="1306743"/>
            <a:ext cx="3407311" cy="3063509"/>
          </a:xfrm>
          <a:prstGeom prst="rect">
            <a:avLst/>
          </a:prstGeom>
        </p:spPr>
      </p:pic>
      <p:sp>
        <p:nvSpPr>
          <p:cNvPr id="200" name="TextBox 199"/>
          <p:cNvSpPr txBox="1"/>
          <p:nvPr/>
        </p:nvSpPr>
        <p:spPr>
          <a:xfrm>
            <a:off x="4925082" y="785774"/>
            <a:ext cx="3291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A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ineral </a:t>
            </a: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production 2018/19</a:t>
            </a:r>
          </a:p>
        </p:txBody>
      </p:sp>
      <p:pic>
        <p:nvPicPr>
          <p:cNvPr id="193" name="Picture 192"/>
          <p:cNvPicPr>
            <a:picLocks noChangeAspect="1"/>
          </p:cNvPicPr>
          <p:nvPr/>
        </p:nvPicPr>
        <p:blipFill rotWithShape="1">
          <a:blip r:embed="rId3"/>
          <a:srcRect l="26586" t="26670" r="25881" b="13324"/>
          <a:stretch/>
        </p:blipFill>
        <p:spPr>
          <a:xfrm>
            <a:off x="0" y="785774"/>
            <a:ext cx="4720000" cy="3600000"/>
          </a:xfrm>
          <a:prstGeom prst="rect">
            <a:avLst/>
          </a:prstGeom>
        </p:spPr>
      </p:pic>
      <p:sp>
        <p:nvSpPr>
          <p:cNvPr id="195" name="TextBox 194"/>
          <p:cNvSpPr txBox="1"/>
          <p:nvPr/>
        </p:nvSpPr>
        <p:spPr>
          <a:xfrm>
            <a:off x="2018000" y="1432854"/>
            <a:ext cx="68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Northern Territory</a:t>
            </a:r>
            <a:endParaRPr lang="en-AU" sz="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971951" y="1245135"/>
            <a:ext cx="0" cy="105254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971951" y="2295868"/>
            <a:ext cx="810720" cy="657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2776093" y="1394624"/>
            <a:ext cx="3290" cy="90782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513804" y="223223"/>
            <a:ext cx="4460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 smtClean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Australia’s Northern Territory</a:t>
            </a:r>
            <a:endParaRPr lang="en-AU" sz="2400" b="1" dirty="0"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91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34242" y="195486"/>
            <a:ext cx="2234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 smtClean="0"/>
              <a:t>The challenge</a:t>
            </a:r>
            <a:endParaRPr lang="en-AU" sz="2400" b="1" dirty="0"/>
          </a:p>
        </p:txBody>
      </p:sp>
      <p:pic>
        <p:nvPicPr>
          <p:cNvPr id="3" name="Picture 2" descr="X:\proj\oes_ccs\Future X\Seismic images SN\DJI_05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964"/>
            <a:ext cx="4543620" cy="255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32040" y="656647"/>
            <a:ext cx="41358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AU" sz="2000" dirty="0" smtClean="0"/>
              <a:t>Vast areas of cover, including Phanerozoic sedimentary basins</a:t>
            </a:r>
            <a:endParaRPr lang="en-AU" sz="2000" dirty="0"/>
          </a:p>
          <a:p>
            <a:pPr>
              <a:spcBef>
                <a:spcPts val="1200"/>
              </a:spcBef>
            </a:pPr>
            <a:r>
              <a:rPr lang="en-AU" sz="2000" dirty="0" smtClean="0"/>
              <a:t>Most of Australia is not mature from an exploration perspective!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2859782"/>
            <a:ext cx="4120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2000" dirty="0" smtClean="0"/>
              <a:t>1.3 million km</a:t>
            </a:r>
            <a:r>
              <a:rPr lang="en-AU" sz="2000" baseline="30000" dirty="0" smtClean="0"/>
              <a:t>2 </a:t>
            </a:r>
            <a:r>
              <a:rPr lang="en-AU" sz="2000" dirty="0" smtClean="0"/>
              <a:t>(size of Quebec)</a:t>
            </a:r>
            <a:endParaRPr lang="en-AU" sz="2000" baseline="30000" dirty="0" smtClean="0"/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2000" dirty="0" smtClean="0"/>
              <a:t>250,000 people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2000" dirty="0" smtClean="0"/>
              <a:t>20 survey geologists</a:t>
            </a:r>
            <a:endParaRPr lang="en-AU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213341"/>
            <a:ext cx="4362293" cy="290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3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315126"/>
            <a:ext cx="4344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Resourcing the Territory </a:t>
            </a:r>
            <a:r>
              <a:rPr lang="en-A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initiative </a:t>
            </a:r>
            <a:endParaRPr lang="en-A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560" y="1691099"/>
            <a:ext cx="5260414" cy="34459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937052"/>
            <a:ext cx="8085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 year (2018-2022), $26 million NT Government initiative to grow the </a:t>
            </a:r>
            <a:r>
              <a:rPr lang="en-A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exploration</a:t>
            </a:r>
            <a:r>
              <a:rPr lang="en-A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sector</a:t>
            </a:r>
            <a:endParaRPr lang="en-A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893" y="1430655"/>
            <a:ext cx="4133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Tanami airborne survey: </a:t>
            </a:r>
            <a:r>
              <a:rPr lang="en-A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Photo courtesy of Prodigy Gold</a:t>
            </a:r>
            <a:endParaRPr lang="en-AU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08401" y="1691099"/>
            <a:ext cx="5436582" cy="3462486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AU" sz="1600" dirty="0" smtClean="0">
                <a:solidFill>
                  <a:schemeClr val="bg1"/>
                </a:solidFill>
              </a:rPr>
              <a:t>Supporting </a:t>
            </a:r>
            <a:r>
              <a:rPr lang="en-AU" sz="1600" dirty="0">
                <a:solidFill>
                  <a:schemeClr val="bg1"/>
                </a:solidFill>
              </a:rPr>
              <a:t>industry innovation through grants for </a:t>
            </a:r>
            <a:r>
              <a:rPr lang="en-AU" sz="1600" dirty="0" err="1">
                <a:solidFill>
                  <a:schemeClr val="bg1"/>
                </a:solidFill>
              </a:rPr>
              <a:t>greenfields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  <a:r>
              <a:rPr lang="en-AU" sz="1600" dirty="0" smtClean="0">
                <a:solidFill>
                  <a:schemeClr val="bg1"/>
                </a:solidFill>
              </a:rPr>
              <a:t>exploration</a:t>
            </a:r>
          </a:p>
          <a:p>
            <a:pPr>
              <a:spcBef>
                <a:spcPts val="1800"/>
              </a:spcBef>
            </a:pPr>
            <a:r>
              <a:rPr lang="en-AU" sz="1600" dirty="0" smtClean="0">
                <a:solidFill>
                  <a:schemeClr val="bg1"/>
                </a:solidFill>
              </a:rPr>
              <a:t>Upgrading </a:t>
            </a:r>
            <a:r>
              <a:rPr lang="en-AU" sz="1600" dirty="0">
                <a:solidFill>
                  <a:schemeClr val="bg1"/>
                </a:solidFill>
              </a:rPr>
              <a:t>the Territory’s coverage of geophysical data </a:t>
            </a:r>
          </a:p>
          <a:p>
            <a:pPr>
              <a:spcBef>
                <a:spcPts val="1800"/>
              </a:spcBef>
            </a:pPr>
            <a:r>
              <a:rPr lang="en-AU" sz="1600" dirty="0" smtClean="0">
                <a:solidFill>
                  <a:schemeClr val="bg1"/>
                </a:solidFill>
              </a:rPr>
              <a:t>Unlocking </a:t>
            </a:r>
            <a:r>
              <a:rPr lang="en-AU" sz="1600" dirty="0">
                <a:solidFill>
                  <a:schemeClr val="bg1"/>
                </a:solidFill>
              </a:rPr>
              <a:t>the resource potential of the Barkly and Gulf </a:t>
            </a:r>
            <a:r>
              <a:rPr lang="en-AU" sz="1600" dirty="0" smtClean="0">
                <a:solidFill>
                  <a:schemeClr val="bg1"/>
                </a:solidFill>
              </a:rPr>
              <a:t>regions</a:t>
            </a:r>
            <a:endParaRPr lang="en-AU" sz="1600" dirty="0">
              <a:solidFill>
                <a:schemeClr val="bg1"/>
              </a:solidFill>
            </a:endParaRPr>
          </a:p>
          <a:p>
            <a:pPr>
              <a:spcBef>
                <a:spcPts val="1800"/>
              </a:spcBef>
            </a:pPr>
            <a:r>
              <a:rPr lang="en-AU" sz="1600" dirty="0" smtClean="0">
                <a:solidFill>
                  <a:schemeClr val="bg1"/>
                </a:solidFill>
              </a:rPr>
              <a:t>Stimulating </a:t>
            </a:r>
            <a:r>
              <a:rPr lang="en-AU" sz="1600" dirty="0" err="1">
                <a:solidFill>
                  <a:schemeClr val="bg1"/>
                </a:solidFill>
              </a:rPr>
              <a:t>greenfields</a:t>
            </a:r>
            <a:r>
              <a:rPr lang="en-AU" sz="1600" dirty="0">
                <a:solidFill>
                  <a:schemeClr val="bg1"/>
                </a:solidFill>
              </a:rPr>
              <a:t> exploration in central Australia </a:t>
            </a:r>
          </a:p>
          <a:p>
            <a:pPr>
              <a:spcBef>
                <a:spcPts val="1800"/>
              </a:spcBef>
            </a:pPr>
            <a:r>
              <a:rPr lang="en-AU" sz="1600" dirty="0" smtClean="0">
                <a:solidFill>
                  <a:schemeClr val="bg1"/>
                </a:solidFill>
              </a:rPr>
              <a:t>Promoting </a:t>
            </a:r>
            <a:r>
              <a:rPr lang="en-AU" sz="1600" dirty="0">
                <a:solidFill>
                  <a:schemeClr val="bg1"/>
                </a:solidFill>
              </a:rPr>
              <a:t>the Territory’s resource potential and investment opportunities; and</a:t>
            </a:r>
          </a:p>
          <a:p>
            <a:pPr>
              <a:spcBef>
                <a:spcPts val="1800"/>
              </a:spcBef>
            </a:pPr>
            <a:r>
              <a:rPr lang="en-AU" sz="1600" dirty="0" smtClean="0">
                <a:solidFill>
                  <a:schemeClr val="bg1"/>
                </a:solidFill>
              </a:rPr>
              <a:t>Making </a:t>
            </a:r>
            <a:r>
              <a:rPr lang="en-AU" sz="1600" dirty="0">
                <a:solidFill>
                  <a:schemeClr val="bg1"/>
                </a:solidFill>
              </a:rPr>
              <a:t>exploration and geoscience data more </a:t>
            </a:r>
            <a:r>
              <a:rPr lang="en-AU" sz="1600" dirty="0" smtClean="0">
                <a:solidFill>
                  <a:schemeClr val="bg1"/>
                </a:solidFill>
              </a:rPr>
              <a:t>accessible</a:t>
            </a:r>
            <a:endParaRPr lang="en-AU" sz="16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827870-ECDE-B545-945C-2EBC1BEC5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315126"/>
            <a:ext cx="1637791" cy="5810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251E4A-1688-409E-8F68-6AD35C7D2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031" y="412446"/>
            <a:ext cx="851879" cy="3027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043910" y="1230600"/>
            <a:ext cx="32800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u="sng" dirty="0">
                <a:solidFill>
                  <a:schemeClr val="tx2"/>
                </a:solidFill>
              </a:rPr>
              <a:t>resourcingtheterritory.nt.gov.au</a:t>
            </a:r>
            <a:endParaRPr lang="en-US" sz="1600" b="1" u="sng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72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2820" y="236107"/>
            <a:ext cx="36691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smtClean="0"/>
              <a:t>Commonwealth-state/NT-research-industry collaboration</a:t>
            </a:r>
            <a:endParaRPr lang="en-AU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615" y="267494"/>
            <a:ext cx="3024336" cy="7203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251E4A-1688-409E-8F68-6AD35C7D2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410397"/>
            <a:ext cx="1222607" cy="43456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610726"/>
            <a:ext cx="5095554" cy="321074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364087" y="1823472"/>
            <a:ext cx="32906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A competitive advantage for Australia</a:t>
            </a:r>
          </a:p>
          <a:p>
            <a:endParaRPr lang="en-AU" dirty="0"/>
          </a:p>
          <a:p>
            <a:r>
              <a:rPr lang="en-AU" dirty="0" smtClean="0"/>
              <a:t>Very strong Commonwealth-state relationships</a:t>
            </a:r>
          </a:p>
          <a:p>
            <a:endParaRPr lang="en-AU" dirty="0"/>
          </a:p>
          <a:p>
            <a:r>
              <a:rPr lang="en-AU" dirty="0" smtClean="0"/>
              <a:t>High quality researchers</a:t>
            </a:r>
          </a:p>
          <a:p>
            <a:endParaRPr lang="en-AU" dirty="0"/>
          </a:p>
          <a:p>
            <a:r>
              <a:rPr lang="en-AU" dirty="0" smtClean="0"/>
              <a:t>Engaged exploration sector</a:t>
            </a:r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10F003-36DF-4930-865E-6929A3B6CC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6" b="19499"/>
          <a:stretch/>
        </p:blipFill>
        <p:spPr>
          <a:xfrm>
            <a:off x="5860704" y="1131590"/>
            <a:ext cx="1806782" cy="3671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281" y="844958"/>
            <a:ext cx="971426" cy="97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90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2424111" y="302092"/>
            <a:ext cx="8229600" cy="46166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AU" sz="2000" b="1" dirty="0" smtClean="0">
                <a:latin typeface="Arial "/>
              </a:rPr>
              <a:t>T-ISA (Tennant Creek-Mt Isa) Project</a:t>
            </a:r>
            <a:endParaRPr lang="en-AU" sz="2000" b="1" dirty="0">
              <a:latin typeface="Arial 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10443" y="771550"/>
            <a:ext cx="446896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 smtClean="0"/>
              <a:t>Why? </a:t>
            </a:r>
            <a:r>
              <a:rPr lang="en-AU" sz="1400" dirty="0" smtClean="0"/>
              <a:t>Covered frontier between two known endowed mineral provinces</a:t>
            </a:r>
          </a:p>
          <a:p>
            <a:endParaRPr lang="en-AU" sz="1400" dirty="0" smtClean="0"/>
          </a:p>
          <a:p>
            <a:r>
              <a:rPr lang="en-AU" sz="1400" dirty="0" smtClean="0"/>
              <a:t>GA acquired new data to map geology and mineral </a:t>
            </a:r>
            <a:r>
              <a:rPr lang="en-AU" sz="1400" dirty="0"/>
              <a:t>systems from lithospheric roots to the near </a:t>
            </a:r>
            <a:r>
              <a:rPr lang="en-AU" sz="1400" dirty="0" smtClean="0"/>
              <a:t>surface</a:t>
            </a:r>
          </a:p>
          <a:p>
            <a:pPr marL="742950" lvl="1" indent="-285750">
              <a:buFontTx/>
              <a:buChar char="-"/>
            </a:pPr>
            <a:r>
              <a:rPr lang="en-AU" sz="1400" dirty="0" smtClean="0"/>
              <a:t>Surface </a:t>
            </a:r>
            <a:r>
              <a:rPr lang="en-AU" sz="1400" dirty="0"/>
              <a:t>geochemistry (soil, </a:t>
            </a:r>
            <a:r>
              <a:rPr lang="en-AU" sz="1400" dirty="0" smtClean="0"/>
              <a:t>hydro)</a:t>
            </a:r>
          </a:p>
          <a:p>
            <a:pPr marL="742950" lvl="1" indent="-285750">
              <a:buFontTx/>
              <a:buChar char="-"/>
            </a:pPr>
            <a:r>
              <a:rPr lang="en-AU" sz="1400" dirty="0" smtClean="0"/>
              <a:t>Cover </a:t>
            </a:r>
            <a:r>
              <a:rPr lang="en-AU" sz="1400" dirty="0"/>
              <a:t>thickness </a:t>
            </a:r>
            <a:r>
              <a:rPr lang="en-AU" sz="1400" dirty="0" smtClean="0"/>
              <a:t>models</a:t>
            </a:r>
          </a:p>
          <a:p>
            <a:pPr marL="742950" lvl="1" indent="-285750">
              <a:buFontTx/>
              <a:buChar char="-"/>
            </a:pPr>
            <a:r>
              <a:rPr lang="en-AU" sz="1400" dirty="0" smtClean="0"/>
              <a:t>Airborne </a:t>
            </a:r>
            <a:r>
              <a:rPr lang="en-AU" sz="1400" dirty="0"/>
              <a:t>electromagnetic data (</a:t>
            </a:r>
            <a:r>
              <a:rPr lang="en-AU" sz="1400" dirty="0" err="1" smtClean="0"/>
              <a:t>AusAEM</a:t>
            </a:r>
            <a:r>
              <a:rPr lang="en-AU" sz="1400" dirty="0" smtClean="0"/>
              <a:t>)</a:t>
            </a:r>
          </a:p>
          <a:p>
            <a:pPr marL="742950" lvl="1" indent="-285750">
              <a:buFontTx/>
              <a:buChar char="-"/>
            </a:pPr>
            <a:r>
              <a:rPr lang="en-AU" sz="1400" dirty="0" smtClean="0"/>
              <a:t>Solid </a:t>
            </a:r>
            <a:r>
              <a:rPr lang="en-AU" sz="1400" dirty="0"/>
              <a:t>geology </a:t>
            </a:r>
            <a:r>
              <a:rPr lang="en-AU" sz="1400" dirty="0" smtClean="0"/>
              <a:t>maps</a:t>
            </a:r>
          </a:p>
          <a:p>
            <a:pPr marL="742950" lvl="1" indent="-285750">
              <a:buFontTx/>
              <a:buChar char="-"/>
            </a:pPr>
            <a:r>
              <a:rPr lang="en-AU" sz="1400" dirty="0" smtClean="0"/>
              <a:t>U-</a:t>
            </a:r>
            <a:r>
              <a:rPr lang="en-AU" sz="1400" dirty="0" err="1" smtClean="0"/>
              <a:t>Pb</a:t>
            </a:r>
            <a:r>
              <a:rPr lang="en-AU" sz="1400" dirty="0" smtClean="0"/>
              <a:t> geochronology</a:t>
            </a:r>
          </a:p>
          <a:p>
            <a:pPr marL="742950" lvl="1" indent="-285750">
              <a:buFontTx/>
              <a:buChar char="-"/>
            </a:pPr>
            <a:r>
              <a:rPr lang="en-AU" sz="1400" dirty="0" smtClean="0"/>
              <a:t>Isotopic mapping</a:t>
            </a:r>
          </a:p>
          <a:p>
            <a:pPr marL="742950" lvl="1" indent="-285750">
              <a:buFontTx/>
              <a:buChar char="-"/>
            </a:pPr>
            <a:r>
              <a:rPr lang="en-AU" sz="1400" dirty="0" smtClean="0"/>
              <a:t>Reflection seismic</a:t>
            </a:r>
          </a:p>
          <a:p>
            <a:pPr marL="742950" lvl="1" indent="-285750">
              <a:buFontTx/>
              <a:buChar char="-"/>
            </a:pPr>
            <a:r>
              <a:rPr lang="en-AU" sz="1400" dirty="0" smtClean="0"/>
              <a:t>Long-period </a:t>
            </a:r>
            <a:r>
              <a:rPr lang="en-AU" sz="1400" dirty="0" err="1"/>
              <a:t>magnetotellurics</a:t>
            </a:r>
            <a:r>
              <a:rPr lang="en-AU" sz="1400" dirty="0"/>
              <a:t> (</a:t>
            </a:r>
            <a:r>
              <a:rPr lang="en-AU" sz="1400" dirty="0" err="1" smtClean="0"/>
              <a:t>AusLAMP</a:t>
            </a:r>
            <a:r>
              <a:rPr lang="en-AU" sz="1400" dirty="0" smtClean="0"/>
              <a:t>)</a:t>
            </a:r>
          </a:p>
          <a:p>
            <a:pPr marL="742950" lvl="1" indent="-285750">
              <a:buFontTx/>
              <a:buChar char="-"/>
            </a:pPr>
            <a:r>
              <a:rPr lang="en-AU" sz="1400" dirty="0" smtClean="0"/>
              <a:t>Seismic </a:t>
            </a:r>
            <a:r>
              <a:rPr lang="en-AU" sz="1400" dirty="0"/>
              <a:t>velocity (</a:t>
            </a:r>
            <a:r>
              <a:rPr lang="en-AU" sz="1400" dirty="0" err="1"/>
              <a:t>AusARRAY</a:t>
            </a:r>
            <a:r>
              <a:rPr lang="en-AU" sz="1400" dirty="0" smtClean="0"/>
              <a:t>)</a:t>
            </a:r>
          </a:p>
          <a:p>
            <a:pPr marL="742950" lvl="1" indent="-285750">
              <a:buFontTx/>
              <a:buChar char="-"/>
            </a:pPr>
            <a:endParaRPr lang="en-AU" sz="1400" dirty="0"/>
          </a:p>
          <a:p>
            <a:r>
              <a:rPr lang="en-AU" sz="1400" dirty="0" smtClean="0"/>
              <a:t>NTGS co-invested, acquired gravity, managed land access, undertook field mapping, supplied data and expertise</a:t>
            </a:r>
            <a:endParaRPr lang="en-AU" sz="1400" dirty="0"/>
          </a:p>
          <a:p>
            <a:endParaRPr lang="en-AU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251E4A-1688-409E-8F68-6AD35C7D2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141" y="4222826"/>
            <a:ext cx="851879" cy="3027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827870-ECDE-B545-945C-2EBC1BEC5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494" y="4162633"/>
            <a:ext cx="1153474" cy="4092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96" y="97186"/>
            <a:ext cx="2506183" cy="5969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l="31609" t="26670" r="30720" b="23306"/>
          <a:stretch/>
        </p:blipFill>
        <p:spPr>
          <a:xfrm>
            <a:off x="469123" y="893005"/>
            <a:ext cx="3740727" cy="3001135"/>
          </a:xfrm>
          <a:prstGeom prst="rect">
            <a:avLst/>
          </a:prstGeom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2339487" y="1482571"/>
            <a:ext cx="563511" cy="4616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Oval 1"/>
          <p:cNvSpPr/>
          <p:nvPr/>
        </p:nvSpPr>
        <p:spPr>
          <a:xfrm>
            <a:off x="2866998" y="1840230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Oval 9"/>
          <p:cNvSpPr/>
          <p:nvPr/>
        </p:nvSpPr>
        <p:spPr>
          <a:xfrm>
            <a:off x="2373798" y="1739265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/>
          <p:cNvSpPr txBox="1"/>
          <p:nvPr/>
        </p:nvSpPr>
        <p:spPr>
          <a:xfrm>
            <a:off x="1241882" y="1575210"/>
            <a:ext cx="879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b="1" dirty="0" smtClean="0"/>
              <a:t>TENNANT CREEK</a:t>
            </a:r>
            <a:endParaRPr lang="en-AU" sz="1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866998" y="1766361"/>
            <a:ext cx="778387" cy="3070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b="1" dirty="0" smtClean="0"/>
              <a:t>MT ISA</a:t>
            </a:r>
            <a:endParaRPr lang="en-AU" sz="1100" b="1" dirty="0"/>
          </a:p>
        </p:txBody>
      </p:sp>
      <p:cxnSp>
        <p:nvCxnSpPr>
          <p:cNvPr id="9" name="Straight Arrow Connector 8"/>
          <p:cNvCxnSpPr>
            <a:endCxn id="10" idx="2"/>
          </p:cNvCxnSpPr>
          <p:nvPr/>
        </p:nvCxnSpPr>
        <p:spPr>
          <a:xfrm>
            <a:off x="1916598" y="1775265"/>
            <a:ext cx="4572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942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 txBox="1">
            <a:spLocks/>
          </p:cNvSpPr>
          <p:nvPr/>
        </p:nvSpPr>
        <p:spPr>
          <a:xfrm>
            <a:off x="-2268760" y="514666"/>
            <a:ext cx="8229600" cy="46166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A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East Tennant region</a:t>
            </a:r>
            <a:endParaRPr lang="en-A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155" y="483518"/>
            <a:ext cx="5075174" cy="3913188"/>
          </a:xfrm>
          <a:prstGeom prst="rect">
            <a:avLst/>
          </a:prstGeom>
        </p:spPr>
      </p:pic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282352" y="1007479"/>
            <a:ext cx="339472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50000"/>
              </a:spcBef>
              <a:spcAft>
                <a:spcPct val="0"/>
              </a:spcAft>
              <a:defRPr sz="18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47675" indent="-268288" algn="l" rtl="0" fontAlgn="base">
              <a:spcBef>
                <a:spcPct val="50000"/>
              </a:spcBef>
              <a:spcAft>
                <a:spcPct val="0"/>
              </a:spcAft>
              <a:buChar char="•"/>
              <a:defRPr sz="1800">
                <a:solidFill>
                  <a:srgbClr val="4D4D4D"/>
                </a:solidFill>
                <a:latin typeface="+mn-lt"/>
              </a:defRPr>
            </a:lvl2pPr>
            <a:lvl3pPr marL="895350" indent="-26828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1600">
                <a:solidFill>
                  <a:srgbClr val="4D4D4D"/>
                </a:solidFill>
                <a:latin typeface="+mn-lt"/>
              </a:defRPr>
            </a:lvl3pPr>
            <a:lvl4pPr marL="1350963" indent="-271463" algn="l" rtl="0" fontAlgn="base">
              <a:spcBef>
                <a:spcPct val="25000"/>
              </a:spcBef>
              <a:spcAft>
                <a:spcPct val="0"/>
              </a:spcAft>
              <a:buChar char="•"/>
              <a:defRPr sz="1600">
                <a:solidFill>
                  <a:srgbClr val="4D4D4D"/>
                </a:solidFill>
                <a:latin typeface="+mn-lt"/>
              </a:defRPr>
            </a:lvl4pPr>
            <a:lvl5pPr marL="17922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1600">
                <a:solidFill>
                  <a:srgbClr val="4D4D4D"/>
                </a:solidFill>
                <a:latin typeface="+mn-lt"/>
              </a:defRPr>
            </a:lvl5pPr>
            <a:lvl6pPr marL="22494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6pPr>
            <a:lvl7pPr marL="27066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7pPr>
            <a:lvl8pPr marL="31638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8pPr>
            <a:lvl9pPr marL="36210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/>
            <a:r>
              <a:rPr lang="en-AU" sz="16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Chosen for more detailed work on the basis of: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AU" sz="16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Large-scale architecture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AU" sz="1600" kern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AusLAMP</a:t>
            </a:r>
            <a:r>
              <a:rPr lang="en-AU" sz="16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conductivity models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AU" sz="16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Modelled Fe-oxide alteration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AU" sz="16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Modelled mineral potential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AU" sz="16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Accessible basement depths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AU" sz="16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historic exploration levels</a:t>
            </a:r>
            <a:endParaRPr lang="en-AU" sz="16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251E4A-1688-409E-8F68-6AD35C7D2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4083918"/>
            <a:ext cx="851879" cy="3027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3" y="3996243"/>
            <a:ext cx="1833499" cy="4367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8FE771-DC06-4708-86AF-333633189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7791" y="3924012"/>
            <a:ext cx="445709" cy="591994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4801216" y="3388588"/>
            <a:ext cx="169243" cy="1690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Oval 13"/>
          <p:cNvSpPr/>
          <p:nvPr/>
        </p:nvSpPr>
        <p:spPr>
          <a:xfrm>
            <a:off x="5816676" y="1613491"/>
            <a:ext cx="169243" cy="1690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Oval 14"/>
          <p:cNvSpPr/>
          <p:nvPr/>
        </p:nvSpPr>
        <p:spPr>
          <a:xfrm>
            <a:off x="7847597" y="3980287"/>
            <a:ext cx="169243" cy="1690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extBox 15"/>
          <p:cNvSpPr txBox="1"/>
          <p:nvPr/>
        </p:nvSpPr>
        <p:spPr>
          <a:xfrm>
            <a:off x="4726615" y="1253837"/>
            <a:ext cx="1705217" cy="30709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AU" sz="1100" b="1" dirty="0" err="1" smtClean="0"/>
              <a:t>McARTHUR</a:t>
            </a:r>
            <a:r>
              <a:rPr lang="en-AU" sz="1100" b="1" dirty="0" smtClean="0"/>
              <a:t> RIVER</a:t>
            </a:r>
            <a:endParaRPr lang="en-AU" sz="11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846641" y="3257672"/>
            <a:ext cx="879974" cy="4308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AU" sz="1100" b="1" dirty="0" smtClean="0"/>
              <a:t>TENNANT CREEK</a:t>
            </a:r>
            <a:endParaRPr lang="en-AU" sz="11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8096755" y="3926535"/>
            <a:ext cx="778387" cy="30709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AU" sz="1100" b="1" dirty="0" smtClean="0"/>
              <a:t>MT ISA</a:t>
            </a:r>
            <a:endParaRPr lang="en-AU" sz="1100" b="1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6672516" y="3004509"/>
            <a:ext cx="519733" cy="542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b="1" dirty="0" smtClean="0"/>
              <a:t>NT</a:t>
            </a:r>
          </a:p>
          <a:p>
            <a:r>
              <a:rPr lang="en-AU" sz="1200" b="1" dirty="0" smtClean="0"/>
              <a:t>Qld</a:t>
            </a:r>
            <a:endParaRPr lang="en-AU" sz="1200" b="1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5962011" y="3980287"/>
            <a:ext cx="76159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962011" y="3935242"/>
            <a:ext cx="827366" cy="325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b="1" dirty="0" smtClean="0"/>
              <a:t>150 km</a:t>
            </a:r>
            <a:endParaRPr lang="en-AU" sz="1200" b="1" dirty="0"/>
          </a:p>
        </p:txBody>
      </p:sp>
      <p:sp>
        <p:nvSpPr>
          <p:cNvPr id="3" name="Freeform 2"/>
          <p:cNvSpPr/>
          <p:nvPr/>
        </p:nvSpPr>
        <p:spPr>
          <a:xfrm>
            <a:off x="5046133" y="3108960"/>
            <a:ext cx="1117600" cy="839893"/>
          </a:xfrm>
          <a:custGeom>
            <a:avLst/>
            <a:gdLst>
              <a:gd name="connsiteX0" fmla="*/ 0 w 1117600"/>
              <a:gd name="connsiteY0" fmla="*/ 277707 h 839893"/>
              <a:gd name="connsiteX1" fmla="*/ 826347 w 1117600"/>
              <a:gd name="connsiteY1" fmla="*/ 6773 h 839893"/>
              <a:gd name="connsiteX2" fmla="*/ 1104054 w 1117600"/>
              <a:gd name="connsiteY2" fmla="*/ 0 h 839893"/>
              <a:gd name="connsiteX3" fmla="*/ 1117600 w 1117600"/>
              <a:gd name="connsiteY3" fmla="*/ 616373 h 839893"/>
              <a:gd name="connsiteX4" fmla="*/ 528320 w 1117600"/>
              <a:gd name="connsiteY4" fmla="*/ 833120 h 839893"/>
              <a:gd name="connsiteX5" fmla="*/ 0 w 1117600"/>
              <a:gd name="connsiteY5" fmla="*/ 839893 h 839893"/>
              <a:gd name="connsiteX6" fmla="*/ 0 w 1117600"/>
              <a:gd name="connsiteY6" fmla="*/ 277707 h 839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7600" h="839893">
                <a:moveTo>
                  <a:pt x="0" y="277707"/>
                </a:moveTo>
                <a:lnTo>
                  <a:pt x="826347" y="6773"/>
                </a:lnTo>
                <a:lnTo>
                  <a:pt x="1104054" y="0"/>
                </a:lnTo>
                <a:lnTo>
                  <a:pt x="1117600" y="616373"/>
                </a:lnTo>
                <a:lnTo>
                  <a:pt x="528320" y="833120"/>
                </a:lnTo>
                <a:lnTo>
                  <a:pt x="0" y="839893"/>
                </a:lnTo>
                <a:lnTo>
                  <a:pt x="0" y="277707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9010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627534"/>
            <a:ext cx="4843181" cy="44266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251E4A-1688-409E-8F68-6AD35C7D2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4083918"/>
            <a:ext cx="851879" cy="302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3" y="3996243"/>
            <a:ext cx="1833499" cy="4367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8FE771-DC06-4708-86AF-333633189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7791" y="3924012"/>
            <a:ext cx="445709" cy="5919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49657" y="258202"/>
            <a:ext cx="3491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/>
              <a:t>Pre-Neoproterozoic basement depth</a:t>
            </a:r>
            <a:endParaRPr lang="en-AU" sz="1600" dirty="0"/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-2268760" y="514666"/>
            <a:ext cx="8229600" cy="46166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A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East Tennant region</a:t>
            </a:r>
            <a:endParaRPr lang="en-A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428" y="4388150"/>
            <a:ext cx="2747821" cy="522086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5052906" y="3108960"/>
            <a:ext cx="1117600" cy="839893"/>
          </a:xfrm>
          <a:custGeom>
            <a:avLst/>
            <a:gdLst>
              <a:gd name="connsiteX0" fmla="*/ 0 w 1117600"/>
              <a:gd name="connsiteY0" fmla="*/ 277707 h 839893"/>
              <a:gd name="connsiteX1" fmla="*/ 826347 w 1117600"/>
              <a:gd name="connsiteY1" fmla="*/ 6773 h 839893"/>
              <a:gd name="connsiteX2" fmla="*/ 1104054 w 1117600"/>
              <a:gd name="connsiteY2" fmla="*/ 0 h 839893"/>
              <a:gd name="connsiteX3" fmla="*/ 1117600 w 1117600"/>
              <a:gd name="connsiteY3" fmla="*/ 616373 h 839893"/>
              <a:gd name="connsiteX4" fmla="*/ 528320 w 1117600"/>
              <a:gd name="connsiteY4" fmla="*/ 833120 h 839893"/>
              <a:gd name="connsiteX5" fmla="*/ 0 w 1117600"/>
              <a:gd name="connsiteY5" fmla="*/ 839893 h 839893"/>
              <a:gd name="connsiteX6" fmla="*/ 0 w 1117600"/>
              <a:gd name="connsiteY6" fmla="*/ 277707 h 839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7600" h="839893">
                <a:moveTo>
                  <a:pt x="0" y="277707"/>
                </a:moveTo>
                <a:lnTo>
                  <a:pt x="826347" y="6773"/>
                </a:lnTo>
                <a:lnTo>
                  <a:pt x="1104054" y="0"/>
                </a:lnTo>
                <a:lnTo>
                  <a:pt x="1117600" y="616373"/>
                </a:lnTo>
                <a:lnTo>
                  <a:pt x="528320" y="833120"/>
                </a:lnTo>
                <a:lnTo>
                  <a:pt x="0" y="839893"/>
                </a:lnTo>
                <a:lnTo>
                  <a:pt x="0" y="277707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Content Placeholder 3"/>
          <p:cNvSpPr txBox="1">
            <a:spLocks/>
          </p:cNvSpPr>
          <p:nvPr/>
        </p:nvSpPr>
        <p:spPr bwMode="auto">
          <a:xfrm>
            <a:off x="282352" y="1007479"/>
            <a:ext cx="339472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50000"/>
              </a:spcBef>
              <a:spcAft>
                <a:spcPct val="0"/>
              </a:spcAft>
              <a:defRPr sz="18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47675" indent="-268288" algn="l" rtl="0" fontAlgn="base">
              <a:spcBef>
                <a:spcPct val="50000"/>
              </a:spcBef>
              <a:spcAft>
                <a:spcPct val="0"/>
              </a:spcAft>
              <a:buChar char="•"/>
              <a:defRPr sz="1800">
                <a:solidFill>
                  <a:srgbClr val="4D4D4D"/>
                </a:solidFill>
                <a:latin typeface="+mn-lt"/>
              </a:defRPr>
            </a:lvl2pPr>
            <a:lvl3pPr marL="895350" indent="-26828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1600">
                <a:solidFill>
                  <a:srgbClr val="4D4D4D"/>
                </a:solidFill>
                <a:latin typeface="+mn-lt"/>
              </a:defRPr>
            </a:lvl3pPr>
            <a:lvl4pPr marL="1350963" indent="-271463" algn="l" rtl="0" fontAlgn="base">
              <a:spcBef>
                <a:spcPct val="25000"/>
              </a:spcBef>
              <a:spcAft>
                <a:spcPct val="0"/>
              </a:spcAft>
              <a:buChar char="•"/>
              <a:defRPr sz="1600">
                <a:solidFill>
                  <a:srgbClr val="4D4D4D"/>
                </a:solidFill>
                <a:latin typeface="+mn-lt"/>
              </a:defRPr>
            </a:lvl4pPr>
            <a:lvl5pPr marL="17922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1600">
                <a:solidFill>
                  <a:srgbClr val="4D4D4D"/>
                </a:solidFill>
                <a:latin typeface="+mn-lt"/>
              </a:defRPr>
            </a:lvl5pPr>
            <a:lvl6pPr marL="22494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6pPr>
            <a:lvl7pPr marL="27066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7pPr>
            <a:lvl8pPr marL="31638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8pPr>
            <a:lvl9pPr marL="3621088" indent="-261938" algn="l" rtl="0" fontAlgn="base">
              <a:spcBef>
                <a:spcPct val="25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/>
            <a:r>
              <a:rPr lang="en-AU" sz="1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Depth to prospective basement largely in the range 100-300m</a:t>
            </a:r>
          </a:p>
          <a:p>
            <a:pPr eaLnBrk="1" hangingPunct="1"/>
            <a:r>
              <a:rPr lang="en-AU" sz="1600" kern="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AU" sz="1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eochronology on legacy </a:t>
            </a:r>
            <a:r>
              <a:rPr lang="en-AU" sz="16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drillcore</a:t>
            </a:r>
            <a:r>
              <a:rPr lang="en-AU" sz="1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suggests 1870-1850 Ma basement</a:t>
            </a:r>
          </a:p>
          <a:p>
            <a:pPr eaLnBrk="1" hangingPunct="1"/>
            <a:r>
              <a:rPr lang="en-AU" sz="1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Legacy drilling intersected </a:t>
            </a:r>
            <a:r>
              <a:rPr lang="en-AU" sz="1600" kern="0" smtClean="0">
                <a:latin typeface="Arial" panose="020B0604020202020204" pitchFamily="34" charset="0"/>
                <a:cs typeface="Arial" panose="020B0604020202020204" pitchFamily="34" charset="0"/>
              </a:rPr>
              <a:t>hematite </a:t>
            </a:r>
            <a:r>
              <a:rPr lang="en-AU" sz="1600" kern="0" smtClean="0">
                <a:latin typeface="Arial" panose="020B0604020202020204" pitchFamily="34" charset="0"/>
                <a:cs typeface="Arial" panose="020B0604020202020204" pitchFamily="34" charset="0"/>
              </a:rPr>
              <a:t>alteration</a:t>
            </a:r>
            <a:endParaRPr lang="en-AU" sz="160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72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CAC23151-B19F-6847-8EF1-C73E4ACC19FC}" vid="{E8C6B54D-EBFC-C54D-B5AC-57CD9DF7B901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AustraliaMineralsTemplate 2020_16-9_Hashtag</Template>
  <TotalTime>5306</TotalTime>
  <Words>977</Words>
  <Application>Microsoft Office PowerPoint</Application>
  <PresentationFormat>On-screen Show (16:9)</PresentationFormat>
  <Paragraphs>221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Arial </vt:lpstr>
      <vt:lpstr>Calibri</vt:lpstr>
      <vt:lpstr>Lato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Company>Geoscience Australia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Sample Title–36pt Arial, Black</dc:title>
  <dc:creator>Pheeney Joshua</dc:creator>
  <cp:lastModifiedBy>Ian Scrimgeour</cp:lastModifiedBy>
  <cp:revision>61</cp:revision>
  <cp:lastPrinted>2014-06-27T00:00:42Z</cp:lastPrinted>
  <dcterms:created xsi:type="dcterms:W3CDTF">2020-02-13T00:52:01Z</dcterms:created>
  <dcterms:modified xsi:type="dcterms:W3CDTF">2020-03-02T16:19:10Z</dcterms:modified>
</cp:coreProperties>
</file>